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317" r:id="rId4"/>
    <p:sldId id="274" r:id="rId5"/>
    <p:sldId id="505" r:id="rId6"/>
    <p:sldId id="462" r:id="rId7"/>
    <p:sldId id="459" r:id="rId8"/>
    <p:sldId id="460" r:id="rId9"/>
    <p:sldId id="318" r:id="rId10"/>
    <p:sldId id="514" r:id="rId11"/>
    <p:sldId id="515" r:id="rId12"/>
    <p:sldId id="516" r:id="rId13"/>
    <p:sldId id="517" r:id="rId14"/>
    <p:sldId id="518" r:id="rId15"/>
    <p:sldId id="519" r:id="rId16"/>
    <p:sldId id="457" r:id="rId17"/>
    <p:sldId id="472" r:id="rId18"/>
    <p:sldId id="471" r:id="rId19"/>
    <p:sldId id="475" r:id="rId20"/>
    <p:sldId id="464" r:id="rId21"/>
    <p:sldId id="465" r:id="rId22"/>
    <p:sldId id="466" r:id="rId23"/>
    <p:sldId id="467" r:id="rId24"/>
    <p:sldId id="469" r:id="rId25"/>
    <p:sldId id="474" r:id="rId26"/>
    <p:sldId id="477" r:id="rId27"/>
    <p:sldId id="337" r:id="rId28"/>
    <p:sldId id="506" r:id="rId29"/>
    <p:sldId id="510" r:id="rId3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p:cViewPr>
        <p:scale>
          <a:sx n="100" d="100"/>
          <a:sy n="100" d="100"/>
        </p:scale>
        <p:origin x="342" y="11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F9B496-4E40-4DB7-8DA2-A6B2267C6574}" type="datetimeFigureOut">
              <a:rPr lang="de-DE" smtClean="0"/>
              <a:t>27.08.2026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172B25-7F45-4CDE-AEE4-4091A8B95B43}" type="slidenum">
              <a:rPr lang="de-DE" smtClean="0"/>
              <a:t>‹Nr.›</a:t>
            </a:fld>
            <a:endParaRPr lang="de-DE"/>
          </a:p>
        </p:txBody>
      </p:sp>
    </p:spTree>
    <p:extLst>
      <p:ext uri="{BB962C8B-B14F-4D97-AF65-F5344CB8AC3E}">
        <p14:creationId xmlns:p14="http://schemas.microsoft.com/office/powerpoint/2010/main" val="4285479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E172B25-7F45-4CDE-AEE4-4091A8B95B43}" type="slidenum">
              <a:rPr lang="de-DE" smtClean="0"/>
              <a:t>21</a:t>
            </a:fld>
            <a:endParaRPr lang="de-DE"/>
          </a:p>
        </p:txBody>
      </p:sp>
    </p:spTree>
    <p:extLst>
      <p:ext uri="{BB962C8B-B14F-4D97-AF65-F5344CB8AC3E}">
        <p14:creationId xmlns:p14="http://schemas.microsoft.com/office/powerpoint/2010/main" val="72456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F7822E-5980-F82D-8B4C-D8D12EAF922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DAAE0F3-8A38-7965-22E7-639E1F162E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2E4527A-3B28-98E9-5448-D800FA33C85F}"/>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5" name="Fußzeilenplatzhalter 4">
            <a:extLst>
              <a:ext uri="{FF2B5EF4-FFF2-40B4-BE49-F238E27FC236}">
                <a16:creationId xmlns:a16="http://schemas.microsoft.com/office/drawing/2014/main" id="{317AA5A9-59F2-ED3F-DE18-032762B3470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44AA880-C762-FBCD-31FC-DAF4DD2B65FD}"/>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2357363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98CE89-F8D2-F98E-19D3-F387BA78699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08E7921-811E-A138-19B1-5EE2D35E9CD9}"/>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6774927-79F7-B134-AC64-43040819E156}"/>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5" name="Fußzeilenplatzhalter 4">
            <a:extLst>
              <a:ext uri="{FF2B5EF4-FFF2-40B4-BE49-F238E27FC236}">
                <a16:creationId xmlns:a16="http://schemas.microsoft.com/office/drawing/2014/main" id="{18B30C88-43FA-5E16-A735-57F32690C8D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4B5830F-0A84-8694-F959-B4696A4AC8DF}"/>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1914384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7A5BD58-7214-1CE7-D918-18C54A3BA01B}"/>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BBB8B07C-C53B-BD43-27A1-119A09C625D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F85D29D-2974-767C-8BE3-A8AAFD67DF75}"/>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5" name="Fußzeilenplatzhalter 4">
            <a:extLst>
              <a:ext uri="{FF2B5EF4-FFF2-40B4-BE49-F238E27FC236}">
                <a16:creationId xmlns:a16="http://schemas.microsoft.com/office/drawing/2014/main" id="{F76FA34A-822A-D879-3588-6A99AF0995D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5161E55-679C-217A-18AD-E9AE2E1CF341}"/>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799355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9D10F8-2C93-5168-A793-89997A381A2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6B013EB-0819-A03A-9C3D-FCCC336C7676}"/>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D32E092-AD4D-D3A9-56FD-DB52E9658FBE}"/>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5" name="Fußzeilenplatzhalter 4">
            <a:extLst>
              <a:ext uri="{FF2B5EF4-FFF2-40B4-BE49-F238E27FC236}">
                <a16:creationId xmlns:a16="http://schemas.microsoft.com/office/drawing/2014/main" id="{A7161BA5-62E5-42E3-A0FC-B78E9149F13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B0DDEEB-3E7A-C5FB-9C68-6F6921F33B02}"/>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1644038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57424D-5EDB-DAB7-35A1-B06EDC2FC048}"/>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027FEB1-DFDC-C24C-0B84-6AC337FF21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5F70CAE-B428-3895-D232-C6E4DE59DCB1}"/>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5" name="Fußzeilenplatzhalter 4">
            <a:extLst>
              <a:ext uri="{FF2B5EF4-FFF2-40B4-BE49-F238E27FC236}">
                <a16:creationId xmlns:a16="http://schemas.microsoft.com/office/drawing/2014/main" id="{49DDEBD5-B3E9-1F66-66B9-5683ECCE524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32CE97C-C82D-46D3-2E6B-A856B097687D}"/>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1937048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6F32C8-664D-EC18-BB3E-AEBD778401C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B7E90B3-B808-E2D9-5971-0772C95C898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7EF5C34-548B-59A0-B28D-6369BF59953D}"/>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A4EE3CC5-2431-915D-2608-3C3FDD03224C}"/>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6" name="Fußzeilenplatzhalter 5">
            <a:extLst>
              <a:ext uri="{FF2B5EF4-FFF2-40B4-BE49-F238E27FC236}">
                <a16:creationId xmlns:a16="http://schemas.microsoft.com/office/drawing/2014/main" id="{2F7A3DDD-7A46-D7F4-FA5D-C0AFE7AB854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15C5589-6B88-2AE5-C9FE-E348BE140461}"/>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2302998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75132B-64CB-E65C-F085-CEA309ECB77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D42BC54-96AB-17C9-DE42-CF0B49D4C2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FBF0FE93-F5ED-4738-086E-63104A6BEA2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785AE44-8EA3-37D1-384B-C7C9D44329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1E215C1-98CC-4C13-A8C1-1D39F6FC8EE6}"/>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809AC61-9B5A-8372-F516-0486D7940B1C}"/>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8" name="Fußzeilenplatzhalter 7">
            <a:extLst>
              <a:ext uri="{FF2B5EF4-FFF2-40B4-BE49-F238E27FC236}">
                <a16:creationId xmlns:a16="http://schemas.microsoft.com/office/drawing/2014/main" id="{4BC16FC0-9396-8BA6-B804-5726BF7C467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DD702C9-EF78-C0F7-E282-5C115D2D157F}"/>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2971145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3BF41A-D3D4-184D-2C96-A09D8EE2EEA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16089A4D-D03B-B0A5-95AA-61EDE9527C2C}"/>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4" name="Fußzeilenplatzhalter 3">
            <a:extLst>
              <a:ext uri="{FF2B5EF4-FFF2-40B4-BE49-F238E27FC236}">
                <a16:creationId xmlns:a16="http://schemas.microsoft.com/office/drawing/2014/main" id="{A857E31D-CD9C-EAE7-8839-2C639774A6A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5EA9EC5-2324-43DB-1421-6FBFA2413C88}"/>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3652453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4C81755-D396-E2A6-11A4-C056D06BB6BA}"/>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3" name="Fußzeilenplatzhalter 2">
            <a:extLst>
              <a:ext uri="{FF2B5EF4-FFF2-40B4-BE49-F238E27FC236}">
                <a16:creationId xmlns:a16="http://schemas.microsoft.com/office/drawing/2014/main" id="{85FFED64-AB87-9BF1-3673-5ABF3F03686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BB5EA69-9CB1-80B4-BAE6-9FA592F05C05}"/>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20722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D56F09-C3F4-5BAA-EA44-9618D8FDDC0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33F9DF8-CEC9-DEC9-9FF5-84CDD71E97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CB6BBA0-23E6-F609-15F6-B5DA124A1B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18AFD16-5DD4-DB33-2FD1-1804BFFDC5C3}"/>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6" name="Fußzeilenplatzhalter 5">
            <a:extLst>
              <a:ext uri="{FF2B5EF4-FFF2-40B4-BE49-F238E27FC236}">
                <a16:creationId xmlns:a16="http://schemas.microsoft.com/office/drawing/2014/main" id="{A3FE07A3-34CA-5713-3744-C5B1E67A575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C1DB9BF-4F06-288C-7392-ADC6D927DC1D}"/>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1847661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2B77CD-AE35-6BD4-E807-D06E109A4A4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E5707BE6-DD81-CD80-280D-1DCC860B68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DD12EF3-6553-4A02-7760-F588238388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4138E71-473A-964F-AA10-08D8AA82F126}"/>
              </a:ext>
            </a:extLst>
          </p:cNvPr>
          <p:cNvSpPr>
            <a:spLocks noGrp="1"/>
          </p:cNvSpPr>
          <p:nvPr>
            <p:ph type="dt" sz="half" idx="10"/>
          </p:nvPr>
        </p:nvSpPr>
        <p:spPr/>
        <p:txBody>
          <a:bodyPr/>
          <a:lstStyle/>
          <a:p>
            <a:fld id="{137DA024-E269-41EF-AF36-B24EEEDC661B}" type="datetimeFigureOut">
              <a:rPr lang="de-DE" smtClean="0"/>
              <a:t>27.08.2026</a:t>
            </a:fld>
            <a:endParaRPr lang="de-DE"/>
          </a:p>
        </p:txBody>
      </p:sp>
      <p:sp>
        <p:nvSpPr>
          <p:cNvPr id="6" name="Fußzeilenplatzhalter 5">
            <a:extLst>
              <a:ext uri="{FF2B5EF4-FFF2-40B4-BE49-F238E27FC236}">
                <a16:creationId xmlns:a16="http://schemas.microsoft.com/office/drawing/2014/main" id="{BED068AE-6BF2-43BA-14DD-A54CFBF8B5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853EADD-E32A-CDA8-4BB6-94B1FFA62CC3}"/>
              </a:ext>
            </a:extLst>
          </p:cNvPr>
          <p:cNvSpPr>
            <a:spLocks noGrp="1"/>
          </p:cNvSpPr>
          <p:nvPr>
            <p:ph type="sldNum" sz="quarter" idx="12"/>
          </p:nvPr>
        </p:nvSpPr>
        <p:spPr/>
        <p:txBody>
          <a:bodyPr/>
          <a:lstStyle/>
          <a:p>
            <a:fld id="{4597D418-7540-4A7B-8409-807755C8D2DB}" type="slidenum">
              <a:rPr lang="de-DE" smtClean="0"/>
              <a:t>‹Nr.›</a:t>
            </a:fld>
            <a:endParaRPr lang="de-DE"/>
          </a:p>
        </p:txBody>
      </p:sp>
    </p:spTree>
    <p:extLst>
      <p:ext uri="{BB962C8B-B14F-4D97-AF65-F5344CB8AC3E}">
        <p14:creationId xmlns:p14="http://schemas.microsoft.com/office/powerpoint/2010/main" val="1007192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3902FF4-9852-F6E9-046E-623B24EC5B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359FAE2-70E6-F617-AFD1-3D4AF9748F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7D7A8FA-CD1C-C85B-F566-E426B52B13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37DA024-E269-41EF-AF36-B24EEEDC661B}" type="datetimeFigureOut">
              <a:rPr lang="de-DE" smtClean="0"/>
              <a:t>27.08.2026</a:t>
            </a:fld>
            <a:endParaRPr lang="de-DE"/>
          </a:p>
        </p:txBody>
      </p:sp>
      <p:sp>
        <p:nvSpPr>
          <p:cNvPr id="5" name="Fußzeilenplatzhalter 4">
            <a:extLst>
              <a:ext uri="{FF2B5EF4-FFF2-40B4-BE49-F238E27FC236}">
                <a16:creationId xmlns:a16="http://schemas.microsoft.com/office/drawing/2014/main" id="{8300096E-5463-82B3-E56F-4C01F7217D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D9904390-8C9E-3FFA-DBA8-365BE99616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97D418-7540-4A7B-8409-807755C8D2DB}" type="slidenum">
              <a:rPr lang="de-DE" smtClean="0"/>
              <a:t>‹Nr.›</a:t>
            </a:fld>
            <a:endParaRPr lang="de-DE"/>
          </a:p>
        </p:txBody>
      </p:sp>
    </p:spTree>
    <p:extLst>
      <p:ext uri="{BB962C8B-B14F-4D97-AF65-F5344CB8AC3E}">
        <p14:creationId xmlns:p14="http://schemas.microsoft.com/office/powerpoint/2010/main" val="56972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AFCD6F-602D-639D-255D-3FC9F27DEEA4}"/>
              </a:ext>
            </a:extLst>
          </p:cNvPr>
          <p:cNvSpPr>
            <a:spLocks noGrp="1"/>
          </p:cNvSpPr>
          <p:nvPr>
            <p:ph type="ctrTitle"/>
          </p:nvPr>
        </p:nvSpPr>
        <p:spPr/>
        <p:txBody>
          <a:bodyPr/>
          <a:lstStyle/>
          <a:p>
            <a:r>
              <a:rPr lang="de-DE" dirty="0"/>
              <a:t>Kursstunde 8</a:t>
            </a:r>
          </a:p>
        </p:txBody>
      </p:sp>
      <p:sp>
        <p:nvSpPr>
          <p:cNvPr id="3" name="Untertitel 2">
            <a:extLst>
              <a:ext uri="{FF2B5EF4-FFF2-40B4-BE49-F238E27FC236}">
                <a16:creationId xmlns:a16="http://schemas.microsoft.com/office/drawing/2014/main" id="{84526CC2-CAC1-978A-141D-ACAEFC3F31FE}"/>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1406247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533E-51F8-157B-E927-5D47ADC6137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6CBD74C-BA8F-F740-589F-8943E9D5A95A}"/>
              </a:ext>
            </a:extLst>
          </p:cNvPr>
          <p:cNvSpPr>
            <a:spLocks noGrp="1"/>
          </p:cNvSpPr>
          <p:nvPr>
            <p:ph type="title"/>
          </p:nvPr>
        </p:nvSpPr>
        <p:spPr/>
        <p:txBody>
          <a:bodyPr/>
          <a:lstStyle/>
          <a:p>
            <a:r>
              <a:rPr lang="de-DE" dirty="0"/>
              <a:t>Wie viele Kalorien können Sie hier sparen?</a:t>
            </a:r>
          </a:p>
        </p:txBody>
      </p:sp>
      <p:pic>
        <p:nvPicPr>
          <p:cNvPr id="4" name="Grafik 3">
            <a:extLst>
              <a:ext uri="{FF2B5EF4-FFF2-40B4-BE49-F238E27FC236}">
                <a16:creationId xmlns:a16="http://schemas.microsoft.com/office/drawing/2014/main" id="{E1CBD421-2E46-D108-90A6-7EB2E2511376}"/>
              </a:ext>
            </a:extLst>
          </p:cNvPr>
          <p:cNvPicPr>
            <a:picLocks noChangeAspect="1"/>
          </p:cNvPicPr>
          <p:nvPr/>
        </p:nvPicPr>
        <p:blipFill>
          <a:blip r:embed="rId2"/>
          <a:srcRect b="20216"/>
          <a:stretch>
            <a:fillRect/>
          </a:stretch>
        </p:blipFill>
        <p:spPr>
          <a:xfrm>
            <a:off x="1287158" y="2175042"/>
            <a:ext cx="3240000" cy="1814493"/>
          </a:xfrm>
          <a:prstGeom prst="rect">
            <a:avLst/>
          </a:prstGeom>
        </p:spPr>
      </p:pic>
      <p:pic>
        <p:nvPicPr>
          <p:cNvPr id="9" name="Grafik 8">
            <a:extLst>
              <a:ext uri="{FF2B5EF4-FFF2-40B4-BE49-F238E27FC236}">
                <a16:creationId xmlns:a16="http://schemas.microsoft.com/office/drawing/2014/main" id="{12F26641-5FFB-2085-C22F-B86384D0EDE3}"/>
              </a:ext>
            </a:extLst>
          </p:cNvPr>
          <p:cNvPicPr>
            <a:picLocks noChangeAspect="1"/>
          </p:cNvPicPr>
          <p:nvPr/>
        </p:nvPicPr>
        <p:blipFill>
          <a:blip r:embed="rId3"/>
          <a:srcRect b="14260"/>
          <a:stretch>
            <a:fillRect/>
          </a:stretch>
        </p:blipFill>
        <p:spPr>
          <a:xfrm>
            <a:off x="7084695" y="2186223"/>
            <a:ext cx="3240000" cy="1803312"/>
          </a:xfrm>
          <a:prstGeom prst="rect">
            <a:avLst/>
          </a:prstGeom>
        </p:spPr>
      </p:pic>
      <p:pic>
        <p:nvPicPr>
          <p:cNvPr id="12" name="Grafik 11">
            <a:extLst>
              <a:ext uri="{FF2B5EF4-FFF2-40B4-BE49-F238E27FC236}">
                <a16:creationId xmlns:a16="http://schemas.microsoft.com/office/drawing/2014/main" id="{5C187921-851E-4514-24B8-D60F20BD5734}"/>
              </a:ext>
            </a:extLst>
          </p:cNvPr>
          <p:cNvPicPr>
            <a:picLocks noChangeAspect="1"/>
          </p:cNvPicPr>
          <p:nvPr/>
        </p:nvPicPr>
        <p:blipFill>
          <a:blip r:embed="rId4"/>
          <a:srcRect l="20283" t="37726" b="31331"/>
          <a:stretch>
            <a:fillRect/>
          </a:stretch>
        </p:blipFill>
        <p:spPr>
          <a:xfrm>
            <a:off x="1287158" y="4773438"/>
            <a:ext cx="3240000" cy="379587"/>
          </a:xfrm>
          <a:prstGeom prst="rect">
            <a:avLst/>
          </a:prstGeom>
        </p:spPr>
      </p:pic>
      <p:pic>
        <p:nvPicPr>
          <p:cNvPr id="15" name="Grafik 14">
            <a:extLst>
              <a:ext uri="{FF2B5EF4-FFF2-40B4-BE49-F238E27FC236}">
                <a16:creationId xmlns:a16="http://schemas.microsoft.com/office/drawing/2014/main" id="{2D4979FA-A5A9-F51E-F7F7-155FDA489AA0}"/>
              </a:ext>
            </a:extLst>
          </p:cNvPr>
          <p:cNvPicPr>
            <a:picLocks noChangeAspect="1"/>
          </p:cNvPicPr>
          <p:nvPr/>
        </p:nvPicPr>
        <p:blipFill>
          <a:blip r:embed="rId5"/>
          <a:srcRect l="33190" t="38652" b="30834"/>
          <a:stretch>
            <a:fillRect/>
          </a:stretch>
        </p:blipFill>
        <p:spPr>
          <a:xfrm>
            <a:off x="7084695" y="4699649"/>
            <a:ext cx="3240000" cy="453376"/>
          </a:xfrm>
          <a:prstGeom prst="rect">
            <a:avLst/>
          </a:prstGeom>
        </p:spPr>
      </p:pic>
    </p:spTree>
    <p:extLst>
      <p:ext uri="{BB962C8B-B14F-4D97-AF65-F5344CB8AC3E}">
        <p14:creationId xmlns:p14="http://schemas.microsoft.com/office/powerpoint/2010/main" val="2482491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15EFE-BC47-177F-EB83-804975F5C1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EF221D5-9A8A-FBC5-AC12-F50C5FB8BF6F}"/>
              </a:ext>
            </a:extLst>
          </p:cNvPr>
          <p:cNvSpPr>
            <a:spLocks noGrp="1"/>
          </p:cNvSpPr>
          <p:nvPr>
            <p:ph type="title"/>
          </p:nvPr>
        </p:nvSpPr>
        <p:spPr/>
        <p:txBody>
          <a:bodyPr/>
          <a:lstStyle/>
          <a:p>
            <a:r>
              <a:rPr lang="de-DE" dirty="0"/>
              <a:t>Wie viele Kalorien können Sie hier sparen? Auflösung</a:t>
            </a:r>
          </a:p>
        </p:txBody>
      </p:sp>
      <p:sp>
        <p:nvSpPr>
          <p:cNvPr id="5" name="Textfeld 4">
            <a:extLst>
              <a:ext uri="{FF2B5EF4-FFF2-40B4-BE49-F238E27FC236}">
                <a16:creationId xmlns:a16="http://schemas.microsoft.com/office/drawing/2014/main" id="{32FC3443-8A8C-1E1B-946C-0A28E52CAB4E}"/>
              </a:ext>
            </a:extLst>
          </p:cNvPr>
          <p:cNvSpPr txBox="1"/>
          <p:nvPr/>
        </p:nvSpPr>
        <p:spPr>
          <a:xfrm>
            <a:off x="5461241" y="4405034"/>
            <a:ext cx="1287981" cy="461665"/>
          </a:xfrm>
          <a:prstGeom prst="rect">
            <a:avLst/>
          </a:prstGeom>
          <a:solidFill>
            <a:schemeClr val="accent6">
              <a:lumMod val="20000"/>
              <a:lumOff val="80000"/>
            </a:schemeClr>
          </a:solidFill>
        </p:spPr>
        <p:txBody>
          <a:bodyPr wrap="none" rtlCol="0">
            <a:spAutoFit/>
          </a:bodyPr>
          <a:lstStyle/>
          <a:p>
            <a:r>
              <a:rPr lang="de-DE" sz="2400" dirty="0"/>
              <a:t>157 kcal</a:t>
            </a:r>
          </a:p>
        </p:txBody>
      </p:sp>
      <p:sp>
        <p:nvSpPr>
          <p:cNvPr id="7" name="Textfeld 6">
            <a:extLst>
              <a:ext uri="{FF2B5EF4-FFF2-40B4-BE49-F238E27FC236}">
                <a16:creationId xmlns:a16="http://schemas.microsoft.com/office/drawing/2014/main" id="{0D585622-78E4-6C6C-539F-BEC749106996}"/>
              </a:ext>
            </a:extLst>
          </p:cNvPr>
          <p:cNvSpPr txBox="1"/>
          <p:nvPr/>
        </p:nvSpPr>
        <p:spPr>
          <a:xfrm>
            <a:off x="5667900" y="3343204"/>
            <a:ext cx="718466" cy="1292662"/>
          </a:xfrm>
          <a:prstGeom prst="rect">
            <a:avLst/>
          </a:prstGeom>
          <a:noFill/>
        </p:spPr>
        <p:txBody>
          <a:bodyPr wrap="none" rtlCol="0">
            <a:spAutoFit/>
          </a:bodyPr>
          <a:lstStyle/>
          <a:p>
            <a:r>
              <a:rPr lang="de-DE" sz="7800" dirty="0">
                <a:solidFill>
                  <a:schemeClr val="accent6">
                    <a:lumMod val="20000"/>
                    <a:lumOff val="80000"/>
                  </a:schemeClr>
                </a:solidFill>
              </a:rPr>
              <a:t>&lt;</a:t>
            </a:r>
          </a:p>
        </p:txBody>
      </p:sp>
      <p:pic>
        <p:nvPicPr>
          <p:cNvPr id="4" name="Grafik 3">
            <a:extLst>
              <a:ext uri="{FF2B5EF4-FFF2-40B4-BE49-F238E27FC236}">
                <a16:creationId xmlns:a16="http://schemas.microsoft.com/office/drawing/2014/main" id="{BE57C2EC-4A74-40CC-D0FB-EDB46A02A62F}"/>
              </a:ext>
            </a:extLst>
          </p:cNvPr>
          <p:cNvPicPr>
            <a:picLocks noChangeAspect="1"/>
          </p:cNvPicPr>
          <p:nvPr/>
        </p:nvPicPr>
        <p:blipFill>
          <a:blip r:embed="rId2"/>
          <a:srcRect b="20216"/>
          <a:stretch>
            <a:fillRect/>
          </a:stretch>
        </p:blipFill>
        <p:spPr>
          <a:xfrm>
            <a:off x="1287158" y="2175042"/>
            <a:ext cx="3240000" cy="1814493"/>
          </a:xfrm>
          <a:prstGeom prst="rect">
            <a:avLst/>
          </a:prstGeom>
        </p:spPr>
      </p:pic>
      <p:pic>
        <p:nvPicPr>
          <p:cNvPr id="9" name="Grafik 8">
            <a:extLst>
              <a:ext uri="{FF2B5EF4-FFF2-40B4-BE49-F238E27FC236}">
                <a16:creationId xmlns:a16="http://schemas.microsoft.com/office/drawing/2014/main" id="{FBA2DE74-47A5-ED8C-A717-7A078A40116D}"/>
              </a:ext>
            </a:extLst>
          </p:cNvPr>
          <p:cNvPicPr>
            <a:picLocks noChangeAspect="1"/>
          </p:cNvPicPr>
          <p:nvPr/>
        </p:nvPicPr>
        <p:blipFill>
          <a:blip r:embed="rId3"/>
          <a:srcRect b="14260"/>
          <a:stretch>
            <a:fillRect/>
          </a:stretch>
        </p:blipFill>
        <p:spPr>
          <a:xfrm>
            <a:off x="7084695" y="2186223"/>
            <a:ext cx="3240000" cy="1803312"/>
          </a:xfrm>
          <a:prstGeom prst="rect">
            <a:avLst/>
          </a:prstGeom>
        </p:spPr>
      </p:pic>
      <p:pic>
        <p:nvPicPr>
          <p:cNvPr id="12" name="Grafik 11">
            <a:extLst>
              <a:ext uri="{FF2B5EF4-FFF2-40B4-BE49-F238E27FC236}">
                <a16:creationId xmlns:a16="http://schemas.microsoft.com/office/drawing/2014/main" id="{0C0EBF56-2585-87BC-9117-302D1BEBCD51}"/>
              </a:ext>
            </a:extLst>
          </p:cNvPr>
          <p:cNvPicPr>
            <a:picLocks noChangeAspect="1"/>
          </p:cNvPicPr>
          <p:nvPr/>
        </p:nvPicPr>
        <p:blipFill>
          <a:blip r:embed="rId4"/>
          <a:srcRect l="20283" t="37726"/>
          <a:stretch>
            <a:fillRect/>
          </a:stretch>
        </p:blipFill>
        <p:spPr>
          <a:xfrm>
            <a:off x="1287158" y="4773438"/>
            <a:ext cx="3240000" cy="763931"/>
          </a:xfrm>
          <a:prstGeom prst="rect">
            <a:avLst/>
          </a:prstGeom>
        </p:spPr>
      </p:pic>
      <p:pic>
        <p:nvPicPr>
          <p:cNvPr id="15" name="Grafik 14">
            <a:extLst>
              <a:ext uri="{FF2B5EF4-FFF2-40B4-BE49-F238E27FC236}">
                <a16:creationId xmlns:a16="http://schemas.microsoft.com/office/drawing/2014/main" id="{3A3E81C8-9DA8-2FB6-8BB5-33D8E9181889}"/>
              </a:ext>
            </a:extLst>
          </p:cNvPr>
          <p:cNvPicPr>
            <a:picLocks noChangeAspect="1"/>
          </p:cNvPicPr>
          <p:nvPr/>
        </p:nvPicPr>
        <p:blipFill>
          <a:blip r:embed="rId5"/>
          <a:srcRect l="33190" t="38652"/>
          <a:stretch>
            <a:fillRect/>
          </a:stretch>
        </p:blipFill>
        <p:spPr>
          <a:xfrm>
            <a:off x="7084695" y="4699649"/>
            <a:ext cx="3240000" cy="911508"/>
          </a:xfrm>
          <a:prstGeom prst="rect">
            <a:avLst/>
          </a:prstGeom>
        </p:spPr>
      </p:pic>
    </p:spTree>
    <p:extLst>
      <p:ext uri="{BB962C8B-B14F-4D97-AF65-F5344CB8AC3E}">
        <p14:creationId xmlns:p14="http://schemas.microsoft.com/office/powerpoint/2010/main" val="445445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193B3-926B-1568-D973-A0183F9A5DB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B459AE-F102-C1DE-F52B-40E6408A58F5}"/>
              </a:ext>
            </a:extLst>
          </p:cNvPr>
          <p:cNvSpPr>
            <a:spLocks noGrp="1"/>
          </p:cNvSpPr>
          <p:nvPr>
            <p:ph type="title"/>
          </p:nvPr>
        </p:nvSpPr>
        <p:spPr/>
        <p:txBody>
          <a:bodyPr/>
          <a:lstStyle/>
          <a:p>
            <a:r>
              <a:rPr lang="de-DE" dirty="0"/>
              <a:t>Wie viele Kalorien können Sie hier sparen?</a:t>
            </a:r>
          </a:p>
        </p:txBody>
      </p:sp>
      <p:pic>
        <p:nvPicPr>
          <p:cNvPr id="6" name="Grafik 5">
            <a:extLst>
              <a:ext uri="{FF2B5EF4-FFF2-40B4-BE49-F238E27FC236}">
                <a16:creationId xmlns:a16="http://schemas.microsoft.com/office/drawing/2014/main" id="{1A2FB14E-D762-FE01-A7DD-7D342D7ECB90}"/>
              </a:ext>
            </a:extLst>
          </p:cNvPr>
          <p:cNvPicPr>
            <a:picLocks noChangeAspect="1"/>
          </p:cNvPicPr>
          <p:nvPr/>
        </p:nvPicPr>
        <p:blipFill>
          <a:blip r:embed="rId2"/>
          <a:stretch>
            <a:fillRect/>
          </a:stretch>
        </p:blipFill>
        <p:spPr>
          <a:xfrm>
            <a:off x="1287158" y="2186223"/>
            <a:ext cx="3240000" cy="1792783"/>
          </a:xfrm>
          <a:prstGeom prst="rect">
            <a:avLst/>
          </a:prstGeom>
        </p:spPr>
      </p:pic>
      <p:pic>
        <p:nvPicPr>
          <p:cNvPr id="10" name="Grafik 9">
            <a:extLst>
              <a:ext uri="{FF2B5EF4-FFF2-40B4-BE49-F238E27FC236}">
                <a16:creationId xmlns:a16="http://schemas.microsoft.com/office/drawing/2014/main" id="{CC3F7D05-811A-0B98-1BD9-9530AC84AC67}"/>
              </a:ext>
            </a:extLst>
          </p:cNvPr>
          <p:cNvPicPr>
            <a:picLocks noChangeAspect="1"/>
          </p:cNvPicPr>
          <p:nvPr/>
        </p:nvPicPr>
        <p:blipFill>
          <a:blip r:embed="rId3"/>
          <a:srcRect b="49133"/>
          <a:stretch>
            <a:fillRect/>
          </a:stretch>
        </p:blipFill>
        <p:spPr>
          <a:xfrm>
            <a:off x="1287158" y="4742979"/>
            <a:ext cx="3240000" cy="419571"/>
          </a:xfrm>
          <a:prstGeom prst="rect">
            <a:avLst/>
          </a:prstGeom>
        </p:spPr>
      </p:pic>
      <p:pic>
        <p:nvPicPr>
          <p:cNvPr id="18" name="Grafik 17">
            <a:extLst>
              <a:ext uri="{FF2B5EF4-FFF2-40B4-BE49-F238E27FC236}">
                <a16:creationId xmlns:a16="http://schemas.microsoft.com/office/drawing/2014/main" id="{CADDE78A-041B-D2A1-D27F-7172E3CC15E0}"/>
              </a:ext>
            </a:extLst>
          </p:cNvPr>
          <p:cNvPicPr>
            <a:picLocks noChangeAspect="1"/>
          </p:cNvPicPr>
          <p:nvPr/>
        </p:nvPicPr>
        <p:blipFill>
          <a:blip r:embed="rId4"/>
          <a:stretch>
            <a:fillRect/>
          </a:stretch>
        </p:blipFill>
        <p:spPr>
          <a:xfrm>
            <a:off x="7244242" y="2162949"/>
            <a:ext cx="3240000" cy="1839330"/>
          </a:xfrm>
          <a:prstGeom prst="rect">
            <a:avLst/>
          </a:prstGeom>
        </p:spPr>
      </p:pic>
      <p:pic>
        <p:nvPicPr>
          <p:cNvPr id="20" name="Grafik 19">
            <a:extLst>
              <a:ext uri="{FF2B5EF4-FFF2-40B4-BE49-F238E27FC236}">
                <a16:creationId xmlns:a16="http://schemas.microsoft.com/office/drawing/2014/main" id="{50822A07-E28A-2963-5A67-D04FBF6B305B}"/>
              </a:ext>
            </a:extLst>
          </p:cNvPr>
          <p:cNvPicPr>
            <a:picLocks noChangeAspect="1"/>
          </p:cNvPicPr>
          <p:nvPr/>
        </p:nvPicPr>
        <p:blipFill>
          <a:blip r:embed="rId5"/>
          <a:srcRect b="46875"/>
          <a:stretch>
            <a:fillRect/>
          </a:stretch>
        </p:blipFill>
        <p:spPr>
          <a:xfrm>
            <a:off x="7244242" y="4742979"/>
            <a:ext cx="3240000" cy="419571"/>
          </a:xfrm>
          <a:prstGeom prst="rect">
            <a:avLst/>
          </a:prstGeom>
        </p:spPr>
      </p:pic>
    </p:spTree>
    <p:extLst>
      <p:ext uri="{BB962C8B-B14F-4D97-AF65-F5344CB8AC3E}">
        <p14:creationId xmlns:p14="http://schemas.microsoft.com/office/powerpoint/2010/main" val="1255657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BB2C4-698C-1FC0-1725-741DCFAAA05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73E87B-F7EA-A8C5-B087-6FE929DC07A7}"/>
              </a:ext>
            </a:extLst>
          </p:cNvPr>
          <p:cNvSpPr>
            <a:spLocks noGrp="1"/>
          </p:cNvSpPr>
          <p:nvPr>
            <p:ph type="title"/>
          </p:nvPr>
        </p:nvSpPr>
        <p:spPr/>
        <p:txBody>
          <a:bodyPr/>
          <a:lstStyle/>
          <a:p>
            <a:r>
              <a:rPr lang="de-DE" dirty="0"/>
              <a:t>Wie viele Kalorien können Sie hier sparen? Auflösung</a:t>
            </a:r>
          </a:p>
        </p:txBody>
      </p:sp>
      <p:sp>
        <p:nvSpPr>
          <p:cNvPr id="5" name="Textfeld 4">
            <a:extLst>
              <a:ext uri="{FF2B5EF4-FFF2-40B4-BE49-F238E27FC236}">
                <a16:creationId xmlns:a16="http://schemas.microsoft.com/office/drawing/2014/main" id="{A60AECB2-EB5D-357E-1080-D99AC3067C53}"/>
              </a:ext>
            </a:extLst>
          </p:cNvPr>
          <p:cNvSpPr txBox="1"/>
          <p:nvPr/>
        </p:nvSpPr>
        <p:spPr>
          <a:xfrm>
            <a:off x="5461241" y="4405034"/>
            <a:ext cx="1287981" cy="461665"/>
          </a:xfrm>
          <a:prstGeom prst="rect">
            <a:avLst/>
          </a:prstGeom>
          <a:solidFill>
            <a:schemeClr val="accent6">
              <a:lumMod val="20000"/>
              <a:lumOff val="80000"/>
            </a:schemeClr>
          </a:solidFill>
        </p:spPr>
        <p:txBody>
          <a:bodyPr wrap="none" rtlCol="0">
            <a:spAutoFit/>
          </a:bodyPr>
          <a:lstStyle/>
          <a:p>
            <a:r>
              <a:rPr lang="de-DE" sz="2400" dirty="0"/>
              <a:t>137 kcal</a:t>
            </a:r>
          </a:p>
        </p:txBody>
      </p:sp>
      <p:sp>
        <p:nvSpPr>
          <p:cNvPr id="7" name="Textfeld 6">
            <a:extLst>
              <a:ext uri="{FF2B5EF4-FFF2-40B4-BE49-F238E27FC236}">
                <a16:creationId xmlns:a16="http://schemas.microsoft.com/office/drawing/2014/main" id="{44E962FE-3A2D-6AE8-0E22-95F6286EC86C}"/>
              </a:ext>
            </a:extLst>
          </p:cNvPr>
          <p:cNvSpPr txBox="1"/>
          <p:nvPr/>
        </p:nvSpPr>
        <p:spPr>
          <a:xfrm>
            <a:off x="5667900" y="3343204"/>
            <a:ext cx="718466" cy="1292662"/>
          </a:xfrm>
          <a:prstGeom prst="rect">
            <a:avLst/>
          </a:prstGeom>
          <a:noFill/>
        </p:spPr>
        <p:txBody>
          <a:bodyPr wrap="none" rtlCol="0">
            <a:spAutoFit/>
          </a:bodyPr>
          <a:lstStyle/>
          <a:p>
            <a:r>
              <a:rPr lang="de-DE" sz="7800" dirty="0">
                <a:solidFill>
                  <a:schemeClr val="accent6">
                    <a:lumMod val="20000"/>
                    <a:lumOff val="80000"/>
                  </a:schemeClr>
                </a:solidFill>
              </a:rPr>
              <a:t>&lt;</a:t>
            </a:r>
          </a:p>
        </p:txBody>
      </p:sp>
      <p:pic>
        <p:nvPicPr>
          <p:cNvPr id="6" name="Grafik 5">
            <a:extLst>
              <a:ext uri="{FF2B5EF4-FFF2-40B4-BE49-F238E27FC236}">
                <a16:creationId xmlns:a16="http://schemas.microsoft.com/office/drawing/2014/main" id="{BE0ADC38-16F4-FEB4-9451-E46D5A38E58C}"/>
              </a:ext>
            </a:extLst>
          </p:cNvPr>
          <p:cNvPicPr>
            <a:picLocks noChangeAspect="1"/>
          </p:cNvPicPr>
          <p:nvPr/>
        </p:nvPicPr>
        <p:blipFill>
          <a:blip r:embed="rId2"/>
          <a:stretch>
            <a:fillRect/>
          </a:stretch>
        </p:blipFill>
        <p:spPr>
          <a:xfrm>
            <a:off x="1287158" y="2186223"/>
            <a:ext cx="3240000" cy="1792783"/>
          </a:xfrm>
          <a:prstGeom prst="rect">
            <a:avLst/>
          </a:prstGeom>
        </p:spPr>
      </p:pic>
      <p:pic>
        <p:nvPicPr>
          <p:cNvPr id="10" name="Grafik 9">
            <a:extLst>
              <a:ext uri="{FF2B5EF4-FFF2-40B4-BE49-F238E27FC236}">
                <a16:creationId xmlns:a16="http://schemas.microsoft.com/office/drawing/2014/main" id="{0D8C093C-3379-8CCC-F4E3-B4DC7C1010BB}"/>
              </a:ext>
            </a:extLst>
          </p:cNvPr>
          <p:cNvPicPr>
            <a:picLocks noChangeAspect="1"/>
          </p:cNvPicPr>
          <p:nvPr/>
        </p:nvPicPr>
        <p:blipFill>
          <a:blip r:embed="rId3"/>
          <a:stretch>
            <a:fillRect/>
          </a:stretch>
        </p:blipFill>
        <p:spPr>
          <a:xfrm>
            <a:off x="1287158" y="4742979"/>
            <a:ext cx="3240000" cy="824847"/>
          </a:xfrm>
          <a:prstGeom prst="rect">
            <a:avLst/>
          </a:prstGeom>
        </p:spPr>
      </p:pic>
      <p:pic>
        <p:nvPicPr>
          <p:cNvPr id="18" name="Grafik 17">
            <a:extLst>
              <a:ext uri="{FF2B5EF4-FFF2-40B4-BE49-F238E27FC236}">
                <a16:creationId xmlns:a16="http://schemas.microsoft.com/office/drawing/2014/main" id="{6D4B5AFF-36D0-1CD8-8CDC-6142B3664949}"/>
              </a:ext>
            </a:extLst>
          </p:cNvPr>
          <p:cNvPicPr>
            <a:picLocks noChangeAspect="1"/>
          </p:cNvPicPr>
          <p:nvPr/>
        </p:nvPicPr>
        <p:blipFill>
          <a:blip r:embed="rId4"/>
          <a:stretch>
            <a:fillRect/>
          </a:stretch>
        </p:blipFill>
        <p:spPr>
          <a:xfrm>
            <a:off x="7244242" y="2162949"/>
            <a:ext cx="3240000" cy="1839330"/>
          </a:xfrm>
          <a:prstGeom prst="rect">
            <a:avLst/>
          </a:prstGeom>
        </p:spPr>
      </p:pic>
      <p:pic>
        <p:nvPicPr>
          <p:cNvPr id="20" name="Grafik 19">
            <a:extLst>
              <a:ext uri="{FF2B5EF4-FFF2-40B4-BE49-F238E27FC236}">
                <a16:creationId xmlns:a16="http://schemas.microsoft.com/office/drawing/2014/main" id="{611EFFD2-EBF4-47CA-649B-CB83E5CC19DC}"/>
              </a:ext>
            </a:extLst>
          </p:cNvPr>
          <p:cNvPicPr>
            <a:picLocks noChangeAspect="1"/>
          </p:cNvPicPr>
          <p:nvPr/>
        </p:nvPicPr>
        <p:blipFill>
          <a:blip r:embed="rId5"/>
          <a:stretch>
            <a:fillRect/>
          </a:stretch>
        </p:blipFill>
        <p:spPr>
          <a:xfrm>
            <a:off x="7244242" y="4742979"/>
            <a:ext cx="3240000" cy="789784"/>
          </a:xfrm>
          <a:prstGeom prst="rect">
            <a:avLst/>
          </a:prstGeom>
        </p:spPr>
      </p:pic>
    </p:spTree>
    <p:extLst>
      <p:ext uri="{BB962C8B-B14F-4D97-AF65-F5344CB8AC3E}">
        <p14:creationId xmlns:p14="http://schemas.microsoft.com/office/powerpoint/2010/main" val="3367398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8C928-D0E4-183C-DAC2-68AD49759B8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5D0DB0F-A767-1245-DB8C-67FED31239CD}"/>
              </a:ext>
            </a:extLst>
          </p:cNvPr>
          <p:cNvSpPr>
            <a:spLocks noGrp="1"/>
          </p:cNvSpPr>
          <p:nvPr>
            <p:ph type="title"/>
          </p:nvPr>
        </p:nvSpPr>
        <p:spPr/>
        <p:txBody>
          <a:bodyPr/>
          <a:lstStyle/>
          <a:p>
            <a:r>
              <a:rPr lang="de-DE" dirty="0"/>
              <a:t>Wie viele Kalorien können Sie hier sparen?</a:t>
            </a:r>
          </a:p>
        </p:txBody>
      </p:sp>
      <p:pic>
        <p:nvPicPr>
          <p:cNvPr id="4" name="Grafik 3">
            <a:extLst>
              <a:ext uri="{FF2B5EF4-FFF2-40B4-BE49-F238E27FC236}">
                <a16:creationId xmlns:a16="http://schemas.microsoft.com/office/drawing/2014/main" id="{A6421154-9EF2-7451-FCA8-714652042851}"/>
              </a:ext>
            </a:extLst>
          </p:cNvPr>
          <p:cNvPicPr>
            <a:picLocks noChangeAspect="1"/>
          </p:cNvPicPr>
          <p:nvPr/>
        </p:nvPicPr>
        <p:blipFill>
          <a:blip r:embed="rId2"/>
          <a:srcRect b="16376"/>
          <a:stretch>
            <a:fillRect/>
          </a:stretch>
        </p:blipFill>
        <p:spPr>
          <a:xfrm>
            <a:off x="1287158" y="2162949"/>
            <a:ext cx="3240000" cy="1892880"/>
          </a:xfrm>
          <a:prstGeom prst="rect">
            <a:avLst/>
          </a:prstGeom>
        </p:spPr>
      </p:pic>
      <p:pic>
        <p:nvPicPr>
          <p:cNvPr id="9" name="Grafik 8">
            <a:extLst>
              <a:ext uri="{FF2B5EF4-FFF2-40B4-BE49-F238E27FC236}">
                <a16:creationId xmlns:a16="http://schemas.microsoft.com/office/drawing/2014/main" id="{F842C338-0382-5B3A-CFFB-94DEE8B0316C}"/>
              </a:ext>
            </a:extLst>
          </p:cNvPr>
          <p:cNvPicPr>
            <a:picLocks noChangeAspect="1"/>
          </p:cNvPicPr>
          <p:nvPr/>
        </p:nvPicPr>
        <p:blipFill>
          <a:blip r:embed="rId3"/>
          <a:srcRect l="16704" t="40497" b="28515"/>
          <a:stretch>
            <a:fillRect/>
          </a:stretch>
        </p:blipFill>
        <p:spPr>
          <a:xfrm>
            <a:off x="1287158" y="4742979"/>
            <a:ext cx="3240000" cy="362421"/>
          </a:xfrm>
          <a:prstGeom prst="rect">
            <a:avLst/>
          </a:prstGeom>
        </p:spPr>
      </p:pic>
      <p:pic>
        <p:nvPicPr>
          <p:cNvPr id="12" name="Grafik 11">
            <a:extLst>
              <a:ext uri="{FF2B5EF4-FFF2-40B4-BE49-F238E27FC236}">
                <a16:creationId xmlns:a16="http://schemas.microsoft.com/office/drawing/2014/main" id="{6F4416F2-8F3D-CE99-3279-31AD12AB9B4A}"/>
              </a:ext>
            </a:extLst>
          </p:cNvPr>
          <p:cNvPicPr>
            <a:picLocks noChangeAspect="1"/>
          </p:cNvPicPr>
          <p:nvPr/>
        </p:nvPicPr>
        <p:blipFill>
          <a:blip r:embed="rId4"/>
          <a:stretch>
            <a:fillRect/>
          </a:stretch>
        </p:blipFill>
        <p:spPr>
          <a:xfrm>
            <a:off x="7244242" y="2162949"/>
            <a:ext cx="3240000" cy="1914965"/>
          </a:xfrm>
          <a:prstGeom prst="rect">
            <a:avLst/>
          </a:prstGeom>
        </p:spPr>
      </p:pic>
      <p:pic>
        <p:nvPicPr>
          <p:cNvPr id="14" name="Grafik 13">
            <a:extLst>
              <a:ext uri="{FF2B5EF4-FFF2-40B4-BE49-F238E27FC236}">
                <a16:creationId xmlns:a16="http://schemas.microsoft.com/office/drawing/2014/main" id="{44B80184-6554-1DF7-3A4B-08D3B09B27C1}"/>
              </a:ext>
            </a:extLst>
          </p:cNvPr>
          <p:cNvPicPr>
            <a:picLocks noChangeAspect="1"/>
          </p:cNvPicPr>
          <p:nvPr/>
        </p:nvPicPr>
        <p:blipFill>
          <a:blip r:embed="rId5"/>
          <a:srcRect b="48212"/>
          <a:stretch>
            <a:fillRect/>
          </a:stretch>
        </p:blipFill>
        <p:spPr>
          <a:xfrm>
            <a:off x="7244242" y="4686620"/>
            <a:ext cx="3240000" cy="418780"/>
          </a:xfrm>
          <a:prstGeom prst="rect">
            <a:avLst/>
          </a:prstGeom>
        </p:spPr>
      </p:pic>
    </p:spTree>
    <p:extLst>
      <p:ext uri="{BB962C8B-B14F-4D97-AF65-F5344CB8AC3E}">
        <p14:creationId xmlns:p14="http://schemas.microsoft.com/office/powerpoint/2010/main" val="2896366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CE30B-CF54-6703-9587-8C81848CCF8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C52EF2F-DF19-37E3-5CF6-7AC1FB7D96DB}"/>
              </a:ext>
            </a:extLst>
          </p:cNvPr>
          <p:cNvSpPr>
            <a:spLocks noGrp="1"/>
          </p:cNvSpPr>
          <p:nvPr>
            <p:ph type="title"/>
          </p:nvPr>
        </p:nvSpPr>
        <p:spPr/>
        <p:txBody>
          <a:bodyPr/>
          <a:lstStyle/>
          <a:p>
            <a:r>
              <a:rPr lang="de-DE" dirty="0"/>
              <a:t>Wie viele Kalorien können Sie hier sparen? Auflösung</a:t>
            </a:r>
          </a:p>
        </p:txBody>
      </p:sp>
      <p:sp>
        <p:nvSpPr>
          <p:cNvPr id="5" name="Textfeld 4">
            <a:extLst>
              <a:ext uri="{FF2B5EF4-FFF2-40B4-BE49-F238E27FC236}">
                <a16:creationId xmlns:a16="http://schemas.microsoft.com/office/drawing/2014/main" id="{078F54CB-D83F-7981-F3D5-CA8D04269FF4}"/>
              </a:ext>
            </a:extLst>
          </p:cNvPr>
          <p:cNvSpPr txBox="1"/>
          <p:nvPr/>
        </p:nvSpPr>
        <p:spPr>
          <a:xfrm>
            <a:off x="5461241" y="4405034"/>
            <a:ext cx="1122871" cy="461665"/>
          </a:xfrm>
          <a:prstGeom prst="rect">
            <a:avLst/>
          </a:prstGeom>
          <a:solidFill>
            <a:schemeClr val="accent6">
              <a:lumMod val="20000"/>
              <a:lumOff val="80000"/>
            </a:schemeClr>
          </a:solidFill>
        </p:spPr>
        <p:txBody>
          <a:bodyPr wrap="none" rtlCol="0">
            <a:spAutoFit/>
          </a:bodyPr>
          <a:lstStyle/>
          <a:p>
            <a:r>
              <a:rPr lang="de-DE" sz="2400" dirty="0"/>
              <a:t>96 kcal</a:t>
            </a:r>
          </a:p>
        </p:txBody>
      </p:sp>
      <p:sp>
        <p:nvSpPr>
          <p:cNvPr id="7" name="Textfeld 6">
            <a:extLst>
              <a:ext uri="{FF2B5EF4-FFF2-40B4-BE49-F238E27FC236}">
                <a16:creationId xmlns:a16="http://schemas.microsoft.com/office/drawing/2014/main" id="{866469CE-ABFA-FCC9-0BCD-042303A9E56A}"/>
              </a:ext>
            </a:extLst>
          </p:cNvPr>
          <p:cNvSpPr txBox="1"/>
          <p:nvPr/>
        </p:nvSpPr>
        <p:spPr>
          <a:xfrm>
            <a:off x="5667900" y="3343204"/>
            <a:ext cx="718466" cy="1292662"/>
          </a:xfrm>
          <a:prstGeom prst="rect">
            <a:avLst/>
          </a:prstGeom>
          <a:noFill/>
        </p:spPr>
        <p:txBody>
          <a:bodyPr wrap="none" rtlCol="0">
            <a:spAutoFit/>
          </a:bodyPr>
          <a:lstStyle/>
          <a:p>
            <a:r>
              <a:rPr lang="de-DE" sz="7800" dirty="0">
                <a:solidFill>
                  <a:schemeClr val="accent6">
                    <a:lumMod val="20000"/>
                    <a:lumOff val="80000"/>
                  </a:schemeClr>
                </a:solidFill>
              </a:rPr>
              <a:t>&gt;</a:t>
            </a:r>
          </a:p>
        </p:txBody>
      </p:sp>
      <p:pic>
        <p:nvPicPr>
          <p:cNvPr id="4" name="Grafik 3">
            <a:extLst>
              <a:ext uri="{FF2B5EF4-FFF2-40B4-BE49-F238E27FC236}">
                <a16:creationId xmlns:a16="http://schemas.microsoft.com/office/drawing/2014/main" id="{A6871868-0CD2-4CE0-B26E-22249C394CA0}"/>
              </a:ext>
            </a:extLst>
          </p:cNvPr>
          <p:cNvPicPr>
            <a:picLocks noChangeAspect="1"/>
          </p:cNvPicPr>
          <p:nvPr/>
        </p:nvPicPr>
        <p:blipFill>
          <a:blip r:embed="rId2"/>
          <a:srcRect b="16376"/>
          <a:stretch>
            <a:fillRect/>
          </a:stretch>
        </p:blipFill>
        <p:spPr>
          <a:xfrm>
            <a:off x="1287158" y="2162949"/>
            <a:ext cx="3240000" cy="1892880"/>
          </a:xfrm>
          <a:prstGeom prst="rect">
            <a:avLst/>
          </a:prstGeom>
        </p:spPr>
      </p:pic>
      <p:pic>
        <p:nvPicPr>
          <p:cNvPr id="9" name="Grafik 8">
            <a:extLst>
              <a:ext uri="{FF2B5EF4-FFF2-40B4-BE49-F238E27FC236}">
                <a16:creationId xmlns:a16="http://schemas.microsoft.com/office/drawing/2014/main" id="{A65F28C4-4F15-46D0-5AFC-DE5A6D890D7D}"/>
              </a:ext>
            </a:extLst>
          </p:cNvPr>
          <p:cNvPicPr>
            <a:picLocks noChangeAspect="1"/>
          </p:cNvPicPr>
          <p:nvPr/>
        </p:nvPicPr>
        <p:blipFill>
          <a:blip r:embed="rId3"/>
          <a:srcRect l="16704" t="40497"/>
          <a:stretch>
            <a:fillRect/>
          </a:stretch>
        </p:blipFill>
        <p:spPr>
          <a:xfrm>
            <a:off x="1287158" y="4742979"/>
            <a:ext cx="3240000" cy="695930"/>
          </a:xfrm>
          <a:prstGeom prst="rect">
            <a:avLst/>
          </a:prstGeom>
        </p:spPr>
      </p:pic>
      <p:pic>
        <p:nvPicPr>
          <p:cNvPr id="12" name="Grafik 11">
            <a:extLst>
              <a:ext uri="{FF2B5EF4-FFF2-40B4-BE49-F238E27FC236}">
                <a16:creationId xmlns:a16="http://schemas.microsoft.com/office/drawing/2014/main" id="{6DE70C45-98BB-D3DB-D7A9-2A036B6B2AEE}"/>
              </a:ext>
            </a:extLst>
          </p:cNvPr>
          <p:cNvPicPr>
            <a:picLocks noChangeAspect="1"/>
          </p:cNvPicPr>
          <p:nvPr/>
        </p:nvPicPr>
        <p:blipFill>
          <a:blip r:embed="rId4"/>
          <a:stretch>
            <a:fillRect/>
          </a:stretch>
        </p:blipFill>
        <p:spPr>
          <a:xfrm>
            <a:off x="7244242" y="2162949"/>
            <a:ext cx="3240000" cy="1914965"/>
          </a:xfrm>
          <a:prstGeom prst="rect">
            <a:avLst/>
          </a:prstGeom>
        </p:spPr>
      </p:pic>
      <p:pic>
        <p:nvPicPr>
          <p:cNvPr id="14" name="Grafik 13">
            <a:extLst>
              <a:ext uri="{FF2B5EF4-FFF2-40B4-BE49-F238E27FC236}">
                <a16:creationId xmlns:a16="http://schemas.microsoft.com/office/drawing/2014/main" id="{57339D62-9CB0-E8A8-2019-C07E4BBD3990}"/>
              </a:ext>
            </a:extLst>
          </p:cNvPr>
          <p:cNvPicPr>
            <a:picLocks noChangeAspect="1"/>
          </p:cNvPicPr>
          <p:nvPr/>
        </p:nvPicPr>
        <p:blipFill>
          <a:blip r:embed="rId5"/>
          <a:stretch>
            <a:fillRect/>
          </a:stretch>
        </p:blipFill>
        <p:spPr>
          <a:xfrm>
            <a:off x="7244242" y="4686620"/>
            <a:ext cx="3240000" cy="808648"/>
          </a:xfrm>
          <a:prstGeom prst="rect">
            <a:avLst/>
          </a:prstGeom>
        </p:spPr>
      </p:pic>
    </p:spTree>
    <p:extLst>
      <p:ext uri="{BB962C8B-B14F-4D97-AF65-F5344CB8AC3E}">
        <p14:creationId xmlns:p14="http://schemas.microsoft.com/office/powerpoint/2010/main" val="1711535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Übergewichtige junge Frau, die sich vor dem Training zu Hause dehnt - Lizenzfrei Dehnen Stock-Foto">
            <a:extLst>
              <a:ext uri="{FF2B5EF4-FFF2-40B4-BE49-F238E27FC236}">
                <a16:creationId xmlns:a16="http://schemas.microsoft.com/office/drawing/2014/main" id="{B40F7D95-6D92-E769-41C2-F02538A33B35}"/>
              </a:ext>
            </a:extLst>
          </p:cNvPr>
          <p:cNvPicPr>
            <a:picLocks noChangeAspect="1"/>
          </p:cNvPicPr>
          <p:nvPr/>
        </p:nvPicPr>
        <p:blipFill>
          <a:blip r:embed="rId2"/>
          <a:srcRect l="29475" r="31028"/>
          <a:stretch>
            <a:fillRect/>
          </a:stretch>
        </p:blipFill>
        <p:spPr>
          <a:xfrm>
            <a:off x="8124977" y="0"/>
            <a:ext cx="4067023" cy="6858000"/>
          </a:xfrm>
          <a:prstGeom prst="rect">
            <a:avLst/>
          </a:prstGeom>
        </p:spPr>
      </p:pic>
      <p:sp>
        <p:nvSpPr>
          <p:cNvPr id="2" name="Titel 1">
            <a:extLst>
              <a:ext uri="{FF2B5EF4-FFF2-40B4-BE49-F238E27FC236}">
                <a16:creationId xmlns:a16="http://schemas.microsoft.com/office/drawing/2014/main" id="{B0C275D3-1F70-375F-E88F-A86D6A679861}"/>
              </a:ext>
            </a:extLst>
          </p:cNvPr>
          <p:cNvSpPr>
            <a:spLocks noGrp="1"/>
          </p:cNvSpPr>
          <p:nvPr>
            <p:ph type="title"/>
          </p:nvPr>
        </p:nvSpPr>
        <p:spPr>
          <a:xfrm>
            <a:off x="838200" y="365125"/>
            <a:ext cx="9617529" cy="1325563"/>
          </a:xfrm>
        </p:spPr>
        <p:txBody>
          <a:bodyPr/>
          <a:lstStyle/>
          <a:p>
            <a:r>
              <a:rPr lang="de-DE" dirty="0"/>
              <a:t>Praktische Übungen: Kurze Bewegungssnacks für 30 – 60 Sekunden</a:t>
            </a:r>
          </a:p>
        </p:txBody>
      </p:sp>
      <p:sp>
        <p:nvSpPr>
          <p:cNvPr id="3" name="Inhaltsplatzhalter 2">
            <a:extLst>
              <a:ext uri="{FF2B5EF4-FFF2-40B4-BE49-F238E27FC236}">
                <a16:creationId xmlns:a16="http://schemas.microsoft.com/office/drawing/2014/main" id="{36600E18-EA45-79D6-6C72-40C28F4A4ACD}"/>
              </a:ext>
            </a:extLst>
          </p:cNvPr>
          <p:cNvSpPr>
            <a:spLocks noGrp="1"/>
          </p:cNvSpPr>
          <p:nvPr>
            <p:ph idx="1"/>
          </p:nvPr>
        </p:nvSpPr>
        <p:spPr>
          <a:xfrm>
            <a:off x="838200" y="1825625"/>
            <a:ext cx="6614160" cy="4351338"/>
          </a:xfrm>
        </p:spPr>
        <p:txBody>
          <a:bodyPr>
            <a:normAutofit lnSpcReduction="10000"/>
          </a:bodyPr>
          <a:lstStyle/>
          <a:p>
            <a:pPr marL="0" indent="0">
              <a:buNone/>
            </a:pPr>
            <a:r>
              <a:rPr lang="de-DE" sz="2400" b="1" dirty="0"/>
              <a:t>Beispiel 1: Wand-Liegestütze</a:t>
            </a:r>
          </a:p>
          <a:p>
            <a:r>
              <a:rPr lang="de-DE" sz="2400" dirty="0"/>
              <a:t>Hände an die Wand, Körper gerade halten, langsam beugen und strecken</a:t>
            </a:r>
          </a:p>
          <a:p>
            <a:pPr marL="0" indent="0">
              <a:buNone/>
            </a:pPr>
            <a:r>
              <a:rPr lang="de-DE" sz="2400" b="1" dirty="0"/>
              <a:t>Beispiel 2: </a:t>
            </a:r>
            <a:r>
              <a:rPr lang="de-DE" sz="2400" b="1" dirty="0" err="1"/>
              <a:t>Fußheben</a:t>
            </a:r>
            <a:r>
              <a:rPr lang="de-DE" sz="2400" b="1" dirty="0"/>
              <a:t> im Stand</a:t>
            </a:r>
          </a:p>
          <a:p>
            <a:r>
              <a:rPr lang="de-DE" sz="2400" dirty="0"/>
              <a:t> Abwechselnd Fersen oder Fußspitzen anheben</a:t>
            </a:r>
          </a:p>
          <a:p>
            <a:pPr marL="0" indent="0">
              <a:buNone/>
            </a:pPr>
            <a:r>
              <a:rPr lang="de-DE" sz="2400" b="1" dirty="0"/>
              <a:t>Beispiel 3: Arme kreisen</a:t>
            </a:r>
          </a:p>
          <a:p>
            <a:r>
              <a:rPr lang="de-DE" sz="2400" dirty="0"/>
              <a:t>Die Knie abwechseln anheben und dabei die Arme kreisen</a:t>
            </a:r>
          </a:p>
          <a:p>
            <a:pPr marL="0" indent="0">
              <a:buNone/>
            </a:pPr>
            <a:r>
              <a:rPr lang="de-DE" sz="2400" b="1" dirty="0"/>
              <a:t>Beispiel 4: Langsam aufstehen und hinsetzen</a:t>
            </a:r>
          </a:p>
          <a:p>
            <a:pPr lvl="0"/>
            <a:r>
              <a:rPr lang="de-DE" sz="2400" dirty="0"/>
              <a:t>Füße stehen hüftbreit auf dem Boden, langsam aufstehen und wieder hinsetzen</a:t>
            </a:r>
          </a:p>
          <a:p>
            <a:endParaRPr lang="de-DE" sz="2400" dirty="0"/>
          </a:p>
          <a:p>
            <a:endParaRPr lang="de-DE" sz="2400" dirty="0"/>
          </a:p>
        </p:txBody>
      </p:sp>
      <p:sp>
        <p:nvSpPr>
          <p:cNvPr id="4" name="Ellipse 3">
            <a:extLst>
              <a:ext uri="{FF2B5EF4-FFF2-40B4-BE49-F238E27FC236}">
                <a16:creationId xmlns:a16="http://schemas.microsoft.com/office/drawing/2014/main" id="{7B873B62-5A94-F238-749C-3C1F1A3FAA6C}"/>
              </a:ext>
            </a:extLst>
          </p:cNvPr>
          <p:cNvSpPr/>
          <p:nvPr/>
        </p:nvSpPr>
        <p:spPr>
          <a:xfrm>
            <a:off x="10455729" y="87085"/>
            <a:ext cx="1660072" cy="14532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Symbol für Bewegungssnack</a:t>
            </a:r>
          </a:p>
        </p:txBody>
      </p:sp>
      <p:sp>
        <p:nvSpPr>
          <p:cNvPr id="8" name="Textfeld 7">
            <a:extLst>
              <a:ext uri="{FF2B5EF4-FFF2-40B4-BE49-F238E27FC236}">
                <a16:creationId xmlns:a16="http://schemas.microsoft.com/office/drawing/2014/main" id="{A4DE0D17-7AA3-6F18-B5C4-43441BE714BA}"/>
              </a:ext>
            </a:extLst>
          </p:cNvPr>
          <p:cNvSpPr txBox="1"/>
          <p:nvPr/>
        </p:nvSpPr>
        <p:spPr>
          <a:xfrm>
            <a:off x="7452360" y="6858000"/>
            <a:ext cx="6122670" cy="923330"/>
          </a:xfrm>
          <a:prstGeom prst="rect">
            <a:avLst/>
          </a:prstGeom>
          <a:noFill/>
        </p:spPr>
        <p:txBody>
          <a:bodyPr wrap="square">
            <a:spAutoFit/>
          </a:bodyPr>
          <a:lstStyle/>
          <a:p>
            <a:r>
              <a:rPr lang="de-DE" dirty="0"/>
              <a:t>https://www.istockphoto.com/de/foto/%C3%BCbergewichtige-junge-frau-die-sich-vor-dem-training-zu-hause-dehnt-gm1327837809-412081576</a:t>
            </a:r>
          </a:p>
        </p:txBody>
      </p:sp>
    </p:spTree>
    <p:extLst>
      <p:ext uri="{BB962C8B-B14F-4D97-AF65-F5344CB8AC3E}">
        <p14:creationId xmlns:p14="http://schemas.microsoft.com/office/powerpoint/2010/main" val="352931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66286-36E6-F39B-A613-80356FC1130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3962924-F8F4-CD1E-9BAA-0C04E1DAA895}"/>
              </a:ext>
            </a:extLst>
          </p:cNvPr>
          <p:cNvSpPr>
            <a:spLocks noGrp="1"/>
          </p:cNvSpPr>
          <p:nvPr>
            <p:ph type="title"/>
          </p:nvPr>
        </p:nvSpPr>
        <p:spPr/>
        <p:txBody>
          <a:bodyPr/>
          <a:lstStyle/>
          <a:p>
            <a:r>
              <a:rPr lang="de-DE" dirty="0"/>
              <a:t>MOVE-Check: Was meinen Sie?</a:t>
            </a:r>
          </a:p>
        </p:txBody>
      </p:sp>
      <p:sp>
        <p:nvSpPr>
          <p:cNvPr id="3" name="Inhaltsplatzhalter 2">
            <a:extLst>
              <a:ext uri="{FF2B5EF4-FFF2-40B4-BE49-F238E27FC236}">
                <a16:creationId xmlns:a16="http://schemas.microsoft.com/office/drawing/2014/main" id="{6B406EFC-D93C-65B8-FA22-106F8C16354C}"/>
              </a:ext>
            </a:extLst>
          </p:cNvPr>
          <p:cNvSpPr>
            <a:spLocks noGrp="1"/>
          </p:cNvSpPr>
          <p:nvPr>
            <p:ph idx="1"/>
          </p:nvPr>
        </p:nvSpPr>
        <p:spPr>
          <a:xfrm>
            <a:off x="838200" y="1825625"/>
            <a:ext cx="4871357" cy="4351338"/>
          </a:xfrm>
        </p:spPr>
        <p:txBody>
          <a:bodyPr>
            <a:normAutofit/>
          </a:bodyPr>
          <a:lstStyle/>
          <a:p>
            <a:pPr marL="0" indent="0">
              <a:buNone/>
            </a:pPr>
            <a:r>
              <a:rPr lang="de-DE" sz="2400" b="1" dirty="0"/>
              <a:t>Müssen es immer mehr als 10.000 Schritte pro Tag sein?</a:t>
            </a:r>
          </a:p>
        </p:txBody>
      </p:sp>
      <p:pic>
        <p:nvPicPr>
          <p:cNvPr id="5" name="Grafik 4" descr="Download Free Progress check Icons in PNG &amp; SVG | Magnific (formerly  Freepik)">
            <a:extLst>
              <a:ext uri="{FF2B5EF4-FFF2-40B4-BE49-F238E27FC236}">
                <a16:creationId xmlns:a16="http://schemas.microsoft.com/office/drawing/2014/main" id="{8DEB14E9-8496-4058-6776-14A2E22E3933}"/>
              </a:ext>
            </a:extLst>
          </p:cNvPr>
          <p:cNvPicPr>
            <a:picLocks noChangeAspect="1"/>
          </p:cNvPicPr>
          <p:nvPr/>
        </p:nvPicPr>
        <p:blipFill>
          <a:blip r:embed="rId2">
            <a:duotone>
              <a:prstClr val="black"/>
              <a:schemeClr val="accent5">
                <a:tint val="45000"/>
                <a:satMod val="400000"/>
              </a:schemeClr>
            </a:duotone>
            <a:alphaModFix amt="35000"/>
          </a:blip>
          <a:stretch>
            <a:fillRect/>
          </a:stretch>
        </p:blipFill>
        <p:spPr>
          <a:xfrm>
            <a:off x="5709557" y="221718"/>
            <a:ext cx="6271157" cy="6271157"/>
          </a:xfrm>
          <a:prstGeom prst="rect">
            <a:avLst/>
          </a:prstGeom>
        </p:spPr>
      </p:pic>
      <p:pic>
        <p:nvPicPr>
          <p:cNvPr id="7" name="Grafik 6">
            <a:extLst>
              <a:ext uri="{FF2B5EF4-FFF2-40B4-BE49-F238E27FC236}">
                <a16:creationId xmlns:a16="http://schemas.microsoft.com/office/drawing/2014/main" id="{9BAEF511-CBA3-99E0-3DD6-9D927225ECFE}"/>
              </a:ext>
            </a:extLst>
          </p:cNvPr>
          <p:cNvPicPr>
            <a:picLocks noChangeAspect="1"/>
          </p:cNvPicPr>
          <p:nvPr/>
        </p:nvPicPr>
        <p:blipFill>
          <a:blip r:embed="rId3"/>
          <a:srcRect l="34015" t="24712" r="32394" b="41027"/>
          <a:stretch>
            <a:fillRect/>
          </a:stretch>
        </p:blipFill>
        <p:spPr>
          <a:xfrm>
            <a:off x="7404099" y="1523999"/>
            <a:ext cx="2940051" cy="3702051"/>
          </a:xfrm>
          <a:prstGeom prst="rect">
            <a:avLst/>
          </a:prstGeom>
        </p:spPr>
      </p:pic>
    </p:spTree>
    <p:extLst>
      <p:ext uri="{BB962C8B-B14F-4D97-AF65-F5344CB8AC3E}">
        <p14:creationId xmlns:p14="http://schemas.microsoft.com/office/powerpoint/2010/main" val="1253937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FB2597-EC5E-BB16-2863-E7F19E47B751}"/>
              </a:ext>
            </a:extLst>
          </p:cNvPr>
          <p:cNvSpPr>
            <a:spLocks noGrp="1"/>
          </p:cNvSpPr>
          <p:nvPr>
            <p:ph type="title"/>
          </p:nvPr>
        </p:nvSpPr>
        <p:spPr/>
        <p:txBody>
          <a:bodyPr/>
          <a:lstStyle/>
          <a:p>
            <a:r>
              <a:rPr lang="de-DE" dirty="0"/>
              <a:t>MOVE-Check: Aktueller Stand der Forschung</a:t>
            </a:r>
          </a:p>
        </p:txBody>
      </p:sp>
      <p:sp>
        <p:nvSpPr>
          <p:cNvPr id="3" name="Inhaltsplatzhalter 2">
            <a:extLst>
              <a:ext uri="{FF2B5EF4-FFF2-40B4-BE49-F238E27FC236}">
                <a16:creationId xmlns:a16="http://schemas.microsoft.com/office/drawing/2014/main" id="{38D88C02-F04D-7493-F152-4F05A928F951}"/>
              </a:ext>
            </a:extLst>
          </p:cNvPr>
          <p:cNvSpPr>
            <a:spLocks noGrp="1"/>
          </p:cNvSpPr>
          <p:nvPr>
            <p:ph idx="1"/>
          </p:nvPr>
        </p:nvSpPr>
        <p:spPr>
          <a:xfrm>
            <a:off x="838201" y="1825625"/>
            <a:ext cx="4808220" cy="4351338"/>
          </a:xfrm>
        </p:spPr>
        <p:txBody>
          <a:bodyPr>
            <a:normAutofit/>
          </a:bodyPr>
          <a:lstStyle/>
          <a:p>
            <a:pPr marL="0" indent="0">
              <a:buNone/>
            </a:pPr>
            <a:r>
              <a:rPr lang="de-DE" sz="2000" b="1" dirty="0"/>
              <a:t>Müssen es immer mehr als 10.000 Schritte pro Tag sein?</a:t>
            </a:r>
          </a:p>
          <a:p>
            <a:r>
              <a:rPr lang="de-DE" sz="2000" dirty="0"/>
              <a:t>Nein, 10.000 Schritte sind kein Muss. Wichtiger ist es mehr Schritte zu gehen als ihr bisheriges Aktivitätsniveau. Jeder Schritt zählt.</a:t>
            </a:r>
          </a:p>
          <a:p>
            <a:pPr marL="0" indent="0">
              <a:buNone/>
            </a:pPr>
            <a:endParaRPr lang="de-DE" sz="2000" dirty="0"/>
          </a:p>
        </p:txBody>
      </p:sp>
      <p:pic>
        <p:nvPicPr>
          <p:cNvPr id="5" name="Grafik 4" descr="Download Free Progress check Icons in PNG &amp; SVG | Magnific (formerly  Freepik)">
            <a:extLst>
              <a:ext uri="{FF2B5EF4-FFF2-40B4-BE49-F238E27FC236}">
                <a16:creationId xmlns:a16="http://schemas.microsoft.com/office/drawing/2014/main" id="{C83250A0-9764-64B3-3470-82DA9E93393D}"/>
              </a:ext>
            </a:extLst>
          </p:cNvPr>
          <p:cNvPicPr>
            <a:picLocks noChangeAspect="1"/>
          </p:cNvPicPr>
          <p:nvPr/>
        </p:nvPicPr>
        <p:blipFill>
          <a:blip r:embed="rId2">
            <a:duotone>
              <a:prstClr val="black"/>
              <a:schemeClr val="accent5">
                <a:tint val="45000"/>
                <a:satMod val="400000"/>
              </a:schemeClr>
            </a:duotone>
            <a:alphaModFix amt="35000"/>
          </a:blip>
          <a:stretch>
            <a:fillRect/>
          </a:stretch>
        </p:blipFill>
        <p:spPr>
          <a:xfrm>
            <a:off x="5709557" y="221718"/>
            <a:ext cx="6271157" cy="6271157"/>
          </a:xfrm>
          <a:prstGeom prst="rect">
            <a:avLst/>
          </a:prstGeom>
        </p:spPr>
      </p:pic>
    </p:spTree>
    <p:extLst>
      <p:ext uri="{BB962C8B-B14F-4D97-AF65-F5344CB8AC3E}">
        <p14:creationId xmlns:p14="http://schemas.microsoft.com/office/powerpoint/2010/main" val="1956441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1071C7AD-8078-29BA-353F-32019F7A271F}"/>
              </a:ext>
            </a:extLst>
          </p:cNvPr>
          <p:cNvPicPr>
            <a:picLocks noChangeAspect="1"/>
          </p:cNvPicPr>
          <p:nvPr/>
        </p:nvPicPr>
        <p:blipFill>
          <a:blip r:embed="rId2">
            <a:alphaModFix amt="50000"/>
          </a:blip>
          <a:srcRect l="6237"/>
          <a:stretch>
            <a:fillRect/>
          </a:stretch>
        </p:blipFill>
        <p:spPr>
          <a:xfrm>
            <a:off x="2529840" y="0"/>
            <a:ext cx="9662160" cy="6858000"/>
          </a:xfrm>
          <a:prstGeom prst="rect">
            <a:avLst/>
          </a:prstGeom>
        </p:spPr>
      </p:pic>
      <p:sp>
        <p:nvSpPr>
          <p:cNvPr id="2" name="Titel 1">
            <a:extLst>
              <a:ext uri="{FF2B5EF4-FFF2-40B4-BE49-F238E27FC236}">
                <a16:creationId xmlns:a16="http://schemas.microsoft.com/office/drawing/2014/main" id="{1C60A3C6-CF10-4F2A-FEF3-8C26E6B0DC79}"/>
              </a:ext>
            </a:extLst>
          </p:cNvPr>
          <p:cNvSpPr>
            <a:spLocks noGrp="1"/>
          </p:cNvSpPr>
          <p:nvPr>
            <p:ph type="title"/>
          </p:nvPr>
        </p:nvSpPr>
        <p:spPr/>
        <p:txBody>
          <a:bodyPr/>
          <a:lstStyle/>
          <a:p>
            <a:r>
              <a:rPr lang="de-DE" dirty="0"/>
              <a:t>Welche Situationen beim Abnehmen sind für Sie herausfordernd?</a:t>
            </a:r>
          </a:p>
        </p:txBody>
      </p:sp>
      <p:sp>
        <p:nvSpPr>
          <p:cNvPr id="3" name="Inhaltsplatzhalter 2">
            <a:extLst>
              <a:ext uri="{FF2B5EF4-FFF2-40B4-BE49-F238E27FC236}">
                <a16:creationId xmlns:a16="http://schemas.microsoft.com/office/drawing/2014/main" id="{42CB6928-4EE1-BA00-B0E8-97333604493B}"/>
              </a:ext>
            </a:extLst>
          </p:cNvPr>
          <p:cNvSpPr>
            <a:spLocks noGrp="1"/>
          </p:cNvSpPr>
          <p:nvPr>
            <p:ph idx="1"/>
          </p:nvPr>
        </p:nvSpPr>
        <p:spPr/>
        <p:txBody>
          <a:bodyPr>
            <a:normAutofit/>
          </a:bodyPr>
          <a:lstStyle/>
          <a:p>
            <a:pPr marL="0" indent="0">
              <a:buNone/>
            </a:pPr>
            <a:r>
              <a:rPr lang="de-DE" sz="2400" b="1" dirty="0"/>
              <a:t>In welchen Situationen fällt es Ihnen schwer, nicht übermäßig zu essen?</a:t>
            </a:r>
          </a:p>
        </p:txBody>
      </p:sp>
      <p:sp>
        <p:nvSpPr>
          <p:cNvPr id="4" name="Textfeld 3">
            <a:extLst>
              <a:ext uri="{FF2B5EF4-FFF2-40B4-BE49-F238E27FC236}">
                <a16:creationId xmlns:a16="http://schemas.microsoft.com/office/drawing/2014/main" id="{FD72F598-BDEA-24A4-BCA7-350638B1A706}"/>
              </a:ext>
            </a:extLst>
          </p:cNvPr>
          <p:cNvSpPr txBox="1"/>
          <p:nvPr/>
        </p:nvSpPr>
        <p:spPr>
          <a:xfrm>
            <a:off x="4852405" y="2541814"/>
            <a:ext cx="1463862" cy="3154710"/>
          </a:xfrm>
          <a:prstGeom prst="rect">
            <a:avLst/>
          </a:prstGeom>
          <a:noFill/>
        </p:spPr>
        <p:txBody>
          <a:bodyPr wrap="none" rtlCol="0">
            <a:spAutoFit/>
          </a:bodyPr>
          <a:lstStyle/>
          <a:p>
            <a:r>
              <a:rPr lang="de-DE" sz="19900" dirty="0"/>
              <a:t>?</a:t>
            </a:r>
          </a:p>
        </p:txBody>
      </p:sp>
      <p:sp>
        <p:nvSpPr>
          <p:cNvPr id="5" name="Textfeld 4">
            <a:extLst>
              <a:ext uri="{FF2B5EF4-FFF2-40B4-BE49-F238E27FC236}">
                <a16:creationId xmlns:a16="http://schemas.microsoft.com/office/drawing/2014/main" id="{68CBA193-6F26-28B5-6D06-682B3876DB34}"/>
              </a:ext>
            </a:extLst>
          </p:cNvPr>
          <p:cNvSpPr txBox="1"/>
          <p:nvPr/>
        </p:nvSpPr>
        <p:spPr>
          <a:xfrm>
            <a:off x="2586829" y="4969720"/>
            <a:ext cx="2618153" cy="369332"/>
          </a:xfrm>
          <a:prstGeom prst="rect">
            <a:avLst/>
          </a:prstGeom>
          <a:noFill/>
        </p:spPr>
        <p:txBody>
          <a:bodyPr wrap="none" rtlCol="0">
            <a:spAutoFit/>
          </a:bodyPr>
          <a:lstStyle/>
          <a:p>
            <a:r>
              <a:rPr lang="de-DE" dirty="0"/>
              <a:t>Essen ist stets griffbereit</a:t>
            </a:r>
          </a:p>
        </p:txBody>
      </p:sp>
      <p:sp>
        <p:nvSpPr>
          <p:cNvPr id="7" name="Textfeld 6">
            <a:extLst>
              <a:ext uri="{FF2B5EF4-FFF2-40B4-BE49-F238E27FC236}">
                <a16:creationId xmlns:a16="http://schemas.microsoft.com/office/drawing/2014/main" id="{ACA50C0C-10F3-11D0-87F4-1DDAD24A60F1}"/>
              </a:ext>
            </a:extLst>
          </p:cNvPr>
          <p:cNvSpPr txBox="1"/>
          <p:nvPr/>
        </p:nvSpPr>
        <p:spPr>
          <a:xfrm>
            <a:off x="2634451" y="3934503"/>
            <a:ext cx="2019014" cy="369332"/>
          </a:xfrm>
          <a:prstGeom prst="rect">
            <a:avLst/>
          </a:prstGeom>
          <a:noFill/>
        </p:spPr>
        <p:txBody>
          <a:bodyPr wrap="none" rtlCol="0">
            <a:spAutoFit/>
          </a:bodyPr>
          <a:lstStyle/>
          <a:p>
            <a:r>
              <a:rPr lang="de-DE" dirty="0"/>
              <a:t>Restaurantbesuch</a:t>
            </a:r>
          </a:p>
        </p:txBody>
      </p:sp>
      <p:sp>
        <p:nvSpPr>
          <p:cNvPr id="9" name="Textfeld 8">
            <a:extLst>
              <a:ext uri="{FF2B5EF4-FFF2-40B4-BE49-F238E27FC236}">
                <a16:creationId xmlns:a16="http://schemas.microsoft.com/office/drawing/2014/main" id="{3C46705B-AE91-C2C1-EB10-9FC952BAB08F}"/>
              </a:ext>
            </a:extLst>
          </p:cNvPr>
          <p:cNvSpPr txBox="1"/>
          <p:nvPr/>
        </p:nvSpPr>
        <p:spPr>
          <a:xfrm>
            <a:off x="6384580" y="3059668"/>
            <a:ext cx="859531" cy="369332"/>
          </a:xfrm>
          <a:prstGeom prst="rect">
            <a:avLst/>
          </a:prstGeom>
          <a:noFill/>
        </p:spPr>
        <p:txBody>
          <a:bodyPr wrap="none" rtlCol="0">
            <a:spAutoFit/>
          </a:bodyPr>
          <a:lstStyle/>
          <a:p>
            <a:r>
              <a:rPr lang="de-DE" dirty="0"/>
              <a:t>Urlaub</a:t>
            </a:r>
          </a:p>
        </p:txBody>
      </p:sp>
      <p:sp>
        <p:nvSpPr>
          <p:cNvPr id="11" name="Textfeld 10">
            <a:extLst>
              <a:ext uri="{FF2B5EF4-FFF2-40B4-BE49-F238E27FC236}">
                <a16:creationId xmlns:a16="http://schemas.microsoft.com/office/drawing/2014/main" id="{5A51441A-EAA0-8CC5-7925-E6291C1125BF}"/>
              </a:ext>
            </a:extLst>
          </p:cNvPr>
          <p:cNvSpPr txBox="1"/>
          <p:nvPr/>
        </p:nvSpPr>
        <p:spPr>
          <a:xfrm>
            <a:off x="6515208" y="4119169"/>
            <a:ext cx="784446" cy="369332"/>
          </a:xfrm>
          <a:prstGeom prst="rect">
            <a:avLst/>
          </a:prstGeom>
          <a:noFill/>
        </p:spPr>
        <p:txBody>
          <a:bodyPr wrap="none" rtlCol="0">
            <a:spAutoFit/>
          </a:bodyPr>
          <a:lstStyle/>
          <a:p>
            <a:r>
              <a:rPr lang="de-DE" dirty="0"/>
              <a:t>Buffet</a:t>
            </a:r>
          </a:p>
        </p:txBody>
      </p:sp>
      <p:sp>
        <p:nvSpPr>
          <p:cNvPr id="13" name="Textfeld 12">
            <a:extLst>
              <a:ext uri="{FF2B5EF4-FFF2-40B4-BE49-F238E27FC236}">
                <a16:creationId xmlns:a16="http://schemas.microsoft.com/office/drawing/2014/main" id="{3DE86ADB-16AC-6726-6F1E-5324A449A90F}"/>
              </a:ext>
            </a:extLst>
          </p:cNvPr>
          <p:cNvSpPr txBox="1"/>
          <p:nvPr/>
        </p:nvSpPr>
        <p:spPr>
          <a:xfrm>
            <a:off x="2634451" y="2955230"/>
            <a:ext cx="2591030" cy="369332"/>
          </a:xfrm>
          <a:prstGeom prst="rect">
            <a:avLst/>
          </a:prstGeom>
          <a:noFill/>
        </p:spPr>
        <p:txBody>
          <a:bodyPr wrap="none" rtlCol="0">
            <a:spAutoFit/>
          </a:bodyPr>
          <a:lstStyle/>
          <a:p>
            <a:r>
              <a:rPr lang="de-DE" dirty="0"/>
              <a:t>Abends beim Fernsehen</a:t>
            </a:r>
          </a:p>
        </p:txBody>
      </p:sp>
      <p:sp>
        <p:nvSpPr>
          <p:cNvPr id="15" name="Textfeld 14">
            <a:extLst>
              <a:ext uri="{FF2B5EF4-FFF2-40B4-BE49-F238E27FC236}">
                <a16:creationId xmlns:a16="http://schemas.microsoft.com/office/drawing/2014/main" id="{3297A4B7-F6FC-BE16-3F70-75F0FAAB81C1}"/>
              </a:ext>
            </a:extLst>
          </p:cNvPr>
          <p:cNvSpPr txBox="1"/>
          <p:nvPr/>
        </p:nvSpPr>
        <p:spPr>
          <a:xfrm>
            <a:off x="6052565" y="4969720"/>
            <a:ext cx="1458091" cy="369332"/>
          </a:xfrm>
          <a:prstGeom prst="rect">
            <a:avLst/>
          </a:prstGeom>
          <a:noFill/>
        </p:spPr>
        <p:txBody>
          <a:bodyPr wrap="none" rtlCol="0">
            <a:spAutoFit/>
          </a:bodyPr>
          <a:lstStyle/>
          <a:p>
            <a:r>
              <a:rPr lang="de-DE" dirty="0"/>
              <a:t>Feste, Feiern</a:t>
            </a:r>
          </a:p>
        </p:txBody>
      </p:sp>
      <p:sp>
        <p:nvSpPr>
          <p:cNvPr id="17" name="Textfeld 16">
            <a:extLst>
              <a:ext uri="{FF2B5EF4-FFF2-40B4-BE49-F238E27FC236}">
                <a16:creationId xmlns:a16="http://schemas.microsoft.com/office/drawing/2014/main" id="{1B7AF229-3DE7-08D3-A46C-4D0C475963B1}"/>
              </a:ext>
            </a:extLst>
          </p:cNvPr>
          <p:cNvSpPr txBox="1"/>
          <p:nvPr/>
        </p:nvSpPr>
        <p:spPr>
          <a:xfrm>
            <a:off x="4691504" y="5473989"/>
            <a:ext cx="1823704" cy="369332"/>
          </a:xfrm>
          <a:prstGeom prst="rect">
            <a:avLst/>
          </a:prstGeom>
          <a:noFill/>
        </p:spPr>
        <p:txBody>
          <a:bodyPr wrap="none" rtlCol="0">
            <a:spAutoFit/>
          </a:bodyPr>
          <a:lstStyle/>
          <a:p>
            <a:r>
              <a:rPr lang="de-DE" dirty="0"/>
              <a:t>Große Chipstüte</a:t>
            </a:r>
          </a:p>
        </p:txBody>
      </p:sp>
      <p:sp>
        <p:nvSpPr>
          <p:cNvPr id="12" name="Textfeld 11">
            <a:extLst>
              <a:ext uri="{FF2B5EF4-FFF2-40B4-BE49-F238E27FC236}">
                <a16:creationId xmlns:a16="http://schemas.microsoft.com/office/drawing/2014/main" id="{B17D2BB6-1A6C-BAAD-D1E6-3CE4EF2CEA2C}"/>
              </a:ext>
            </a:extLst>
          </p:cNvPr>
          <p:cNvSpPr txBox="1"/>
          <p:nvPr/>
        </p:nvSpPr>
        <p:spPr>
          <a:xfrm>
            <a:off x="6907431" y="6821610"/>
            <a:ext cx="6096000" cy="276999"/>
          </a:xfrm>
          <a:prstGeom prst="rect">
            <a:avLst/>
          </a:prstGeom>
          <a:noFill/>
        </p:spPr>
        <p:txBody>
          <a:bodyPr wrap="square">
            <a:spAutoFit/>
          </a:bodyPr>
          <a:lstStyle/>
          <a:p>
            <a:r>
              <a:rPr lang="de-DE" sz="1800" b="1" i="0" dirty="0">
                <a:solidFill>
                  <a:schemeClr val="tx1"/>
                </a:solidFill>
                <a:effectLst/>
                <a:latin typeface="+mn-lt"/>
              </a:rPr>
              <a:t>VSB_2025-09-22_1079.jpg</a:t>
            </a:r>
            <a:endParaRPr lang="de-DE" dirty="0"/>
          </a:p>
        </p:txBody>
      </p:sp>
    </p:spTree>
    <p:extLst>
      <p:ext uri="{BB962C8B-B14F-4D97-AF65-F5344CB8AC3E}">
        <p14:creationId xmlns:p14="http://schemas.microsoft.com/office/powerpoint/2010/main" val="488292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436524-4AE6-2E36-B542-6D9A8BA87A2A}"/>
              </a:ext>
            </a:extLst>
          </p:cNvPr>
          <p:cNvSpPr>
            <a:spLocks noGrp="1"/>
          </p:cNvSpPr>
          <p:nvPr>
            <p:ph type="title"/>
          </p:nvPr>
        </p:nvSpPr>
        <p:spPr/>
        <p:txBody>
          <a:bodyPr/>
          <a:lstStyle/>
          <a:p>
            <a:r>
              <a:rPr lang="de-DE" dirty="0"/>
              <a:t>Die Themen heute</a:t>
            </a:r>
          </a:p>
        </p:txBody>
      </p:sp>
      <p:sp>
        <p:nvSpPr>
          <p:cNvPr id="3" name="Inhaltsplatzhalter 2">
            <a:extLst>
              <a:ext uri="{FF2B5EF4-FFF2-40B4-BE49-F238E27FC236}">
                <a16:creationId xmlns:a16="http://schemas.microsoft.com/office/drawing/2014/main" id="{533FB56E-A6FA-AD70-B96F-3444E4586DE0}"/>
              </a:ext>
            </a:extLst>
          </p:cNvPr>
          <p:cNvSpPr>
            <a:spLocks noGrp="1"/>
          </p:cNvSpPr>
          <p:nvPr>
            <p:ph idx="1"/>
          </p:nvPr>
        </p:nvSpPr>
        <p:spPr>
          <a:xfrm>
            <a:off x="838200" y="1825625"/>
            <a:ext cx="6081409" cy="4351338"/>
          </a:xfrm>
        </p:spPr>
        <p:txBody>
          <a:bodyPr/>
          <a:lstStyle/>
          <a:p>
            <a:r>
              <a:rPr lang="de-DE" dirty="0"/>
              <a:t>Challenge: Zwischenbilanz</a:t>
            </a:r>
          </a:p>
          <a:p>
            <a:r>
              <a:rPr lang="de-DE" dirty="0"/>
              <a:t>Belohnung: ganz praktisch</a:t>
            </a:r>
          </a:p>
          <a:p>
            <a:r>
              <a:rPr lang="de-DE" dirty="0"/>
              <a:t>Herausfordernde Situationen</a:t>
            </a:r>
          </a:p>
          <a:p>
            <a:r>
              <a:rPr lang="de-DE" dirty="0"/>
              <a:t>Challenge: Gewichtskurve</a:t>
            </a:r>
          </a:p>
          <a:p>
            <a:endParaRPr lang="de-DE" dirty="0"/>
          </a:p>
        </p:txBody>
      </p:sp>
      <p:pic>
        <p:nvPicPr>
          <p:cNvPr id="5" name="Grafik 4" descr="catering KÜCHE  - Lizenzfrei Büfett Stock-Foto">
            <a:extLst>
              <a:ext uri="{FF2B5EF4-FFF2-40B4-BE49-F238E27FC236}">
                <a16:creationId xmlns:a16="http://schemas.microsoft.com/office/drawing/2014/main" id="{D754F07A-DBA6-864A-35D4-991DF88D66B0}"/>
              </a:ext>
            </a:extLst>
          </p:cNvPr>
          <p:cNvPicPr>
            <a:picLocks noChangeAspect="1"/>
          </p:cNvPicPr>
          <p:nvPr/>
        </p:nvPicPr>
        <p:blipFill>
          <a:blip r:embed="rId2"/>
          <a:stretch>
            <a:fillRect/>
          </a:stretch>
        </p:blipFill>
        <p:spPr>
          <a:xfrm>
            <a:off x="7617768" y="0"/>
            <a:ext cx="4574232" cy="6858000"/>
          </a:xfrm>
          <a:prstGeom prst="rect">
            <a:avLst/>
          </a:prstGeom>
        </p:spPr>
      </p:pic>
      <p:sp>
        <p:nvSpPr>
          <p:cNvPr id="7" name="Textfeld 6">
            <a:extLst>
              <a:ext uri="{FF2B5EF4-FFF2-40B4-BE49-F238E27FC236}">
                <a16:creationId xmlns:a16="http://schemas.microsoft.com/office/drawing/2014/main" id="{62B6B3AD-B9C0-543A-9BEB-CE9E3DB2FECF}"/>
              </a:ext>
            </a:extLst>
          </p:cNvPr>
          <p:cNvSpPr txBox="1"/>
          <p:nvPr/>
        </p:nvSpPr>
        <p:spPr>
          <a:xfrm>
            <a:off x="7665395" y="6752086"/>
            <a:ext cx="6096000" cy="646331"/>
          </a:xfrm>
          <a:prstGeom prst="rect">
            <a:avLst/>
          </a:prstGeom>
          <a:noFill/>
        </p:spPr>
        <p:txBody>
          <a:bodyPr wrap="square">
            <a:spAutoFit/>
          </a:bodyPr>
          <a:lstStyle/>
          <a:p>
            <a:r>
              <a:rPr lang="de-DE" dirty="0"/>
              <a:t>https://www.istockphoto.com/de/foto/catering-k%C3%BCche-gm598140012-102523567</a:t>
            </a:r>
          </a:p>
        </p:txBody>
      </p:sp>
    </p:spTree>
    <p:extLst>
      <p:ext uri="{BB962C8B-B14F-4D97-AF65-F5344CB8AC3E}">
        <p14:creationId xmlns:p14="http://schemas.microsoft.com/office/powerpoint/2010/main" val="2074026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Draufsicht auf eine fröhliche Familie, die sich um einen Esstisch im Freien versammelt hat und eine mediterrane Mahlzeit mit frischem Fisch, Gemüse und Salaten, lebendige Gerichte auf einer rustikalen Terrasse, Sommerstimmung und Zusammengehörigkeit gen - Lizenzfrei Familie Stock-Foto">
            <a:extLst>
              <a:ext uri="{FF2B5EF4-FFF2-40B4-BE49-F238E27FC236}">
                <a16:creationId xmlns:a16="http://schemas.microsoft.com/office/drawing/2014/main" id="{BE3E8DF7-8923-2ABC-7A54-028D4AA760F5}"/>
              </a:ext>
            </a:extLst>
          </p:cNvPr>
          <p:cNvPicPr>
            <a:picLocks noChangeAspect="1"/>
          </p:cNvPicPr>
          <p:nvPr/>
        </p:nvPicPr>
        <p:blipFill>
          <a:blip r:embed="rId2">
            <a:alphaModFix amt="35000"/>
          </a:blip>
          <a:stretch>
            <a:fillRect/>
          </a:stretch>
        </p:blipFill>
        <p:spPr>
          <a:xfrm>
            <a:off x="0" y="-797719"/>
            <a:ext cx="12192000" cy="7655719"/>
          </a:xfrm>
          <a:prstGeom prst="rect">
            <a:avLst/>
          </a:prstGeom>
        </p:spPr>
      </p:pic>
      <p:sp>
        <p:nvSpPr>
          <p:cNvPr id="2" name="Titel 1">
            <a:extLst>
              <a:ext uri="{FF2B5EF4-FFF2-40B4-BE49-F238E27FC236}">
                <a16:creationId xmlns:a16="http://schemas.microsoft.com/office/drawing/2014/main" id="{5B2085E7-FEC5-4E20-25C7-C16549ED81B4}"/>
              </a:ext>
            </a:extLst>
          </p:cNvPr>
          <p:cNvSpPr>
            <a:spLocks noGrp="1"/>
          </p:cNvSpPr>
          <p:nvPr>
            <p:ph type="title"/>
          </p:nvPr>
        </p:nvSpPr>
        <p:spPr/>
        <p:txBody>
          <a:bodyPr/>
          <a:lstStyle/>
          <a:p>
            <a:r>
              <a:rPr lang="de-DE" dirty="0"/>
              <a:t>Einladungen und Feste</a:t>
            </a:r>
          </a:p>
        </p:txBody>
      </p:sp>
      <p:sp>
        <p:nvSpPr>
          <p:cNvPr id="3" name="Inhaltsplatzhalter 2">
            <a:extLst>
              <a:ext uri="{FF2B5EF4-FFF2-40B4-BE49-F238E27FC236}">
                <a16:creationId xmlns:a16="http://schemas.microsoft.com/office/drawing/2014/main" id="{8D83CE15-3800-2BCC-3CBC-99953D57F2B8}"/>
              </a:ext>
            </a:extLst>
          </p:cNvPr>
          <p:cNvSpPr>
            <a:spLocks noGrp="1"/>
          </p:cNvSpPr>
          <p:nvPr>
            <p:ph idx="1"/>
          </p:nvPr>
        </p:nvSpPr>
        <p:spPr>
          <a:xfrm>
            <a:off x="838200" y="1825625"/>
            <a:ext cx="5094514" cy="3477875"/>
          </a:xfrm>
          <a:solidFill>
            <a:schemeClr val="accent2">
              <a:lumMod val="20000"/>
              <a:lumOff val="80000"/>
            </a:schemeClr>
          </a:solidFill>
        </p:spPr>
        <p:txBody>
          <a:bodyPr>
            <a:normAutofit fontScale="92500"/>
          </a:bodyPr>
          <a:lstStyle/>
          <a:p>
            <a:pPr marL="0" indent="0">
              <a:buNone/>
            </a:pPr>
            <a:r>
              <a:rPr lang="de-DE" sz="2400" b="1" dirty="0"/>
              <a:t>Mögliche Herausforderungen</a:t>
            </a:r>
          </a:p>
          <a:p>
            <a:r>
              <a:rPr lang="de-DE" sz="2400" dirty="0"/>
              <a:t>Großes Angebot an </a:t>
            </a:r>
            <a:r>
              <a:rPr lang="de-DE" sz="2400" dirty="0" err="1"/>
              <a:t>Speißen</a:t>
            </a:r>
            <a:r>
              <a:rPr lang="de-DE" sz="2400" dirty="0"/>
              <a:t> und Getränken</a:t>
            </a:r>
          </a:p>
          <a:p>
            <a:r>
              <a:rPr lang="de-DE" sz="2400" dirty="0"/>
              <a:t>Häufig längere Events mit mehreren Gängen</a:t>
            </a:r>
          </a:p>
          <a:p>
            <a:r>
              <a:rPr lang="de-DE" sz="2400" dirty="0"/>
              <a:t>Erwartung, dass man viel isst</a:t>
            </a:r>
          </a:p>
          <a:p>
            <a:r>
              <a:rPr lang="de-DE" sz="2400" dirty="0"/>
              <a:t>Nicht nein sagen können</a:t>
            </a:r>
          </a:p>
          <a:p>
            <a:r>
              <a:rPr lang="de-DE" sz="2400" dirty="0"/>
              <a:t>Angst, den Gastgeber zu enttäuschen, wenn man nicht viel isst</a:t>
            </a:r>
          </a:p>
          <a:p>
            <a:endParaRPr lang="de-DE" sz="2400" dirty="0"/>
          </a:p>
          <a:p>
            <a:pPr marL="0" indent="0">
              <a:buNone/>
            </a:pPr>
            <a:endParaRPr lang="de-DE" sz="2400" dirty="0"/>
          </a:p>
        </p:txBody>
      </p:sp>
      <p:sp>
        <p:nvSpPr>
          <p:cNvPr id="5" name="Textfeld 4">
            <a:extLst>
              <a:ext uri="{FF2B5EF4-FFF2-40B4-BE49-F238E27FC236}">
                <a16:creationId xmlns:a16="http://schemas.microsoft.com/office/drawing/2014/main" id="{7229EE69-D7F7-6C7D-EA63-6C0861B27CB1}"/>
              </a:ext>
            </a:extLst>
          </p:cNvPr>
          <p:cNvSpPr txBox="1"/>
          <p:nvPr/>
        </p:nvSpPr>
        <p:spPr>
          <a:xfrm>
            <a:off x="6259288" y="1825625"/>
            <a:ext cx="5361212" cy="3477875"/>
          </a:xfrm>
          <a:prstGeom prst="rect">
            <a:avLst/>
          </a:prstGeom>
          <a:solidFill>
            <a:schemeClr val="accent6">
              <a:lumMod val="20000"/>
              <a:lumOff val="80000"/>
            </a:schemeClr>
          </a:solidFill>
        </p:spPr>
        <p:txBody>
          <a:bodyPr wrap="square">
            <a:spAutoFit/>
          </a:bodyPr>
          <a:lstStyle/>
          <a:p>
            <a:pPr marL="0" indent="0">
              <a:buNone/>
            </a:pPr>
            <a:r>
              <a:rPr lang="de-DE" sz="2200" b="1" dirty="0"/>
              <a:t>Mögliche Lösungen</a:t>
            </a:r>
          </a:p>
          <a:p>
            <a:pPr marL="342900" indent="-342900">
              <a:buFont typeface="Arial" panose="020B0604020202020204" pitchFamily="34" charset="0"/>
              <a:buChar char="•"/>
            </a:pPr>
            <a:r>
              <a:rPr lang="de-DE" sz="2200" dirty="0"/>
              <a:t>Nicht hungrig zur Veranstaltung gehen</a:t>
            </a:r>
          </a:p>
          <a:p>
            <a:pPr marL="342900" indent="-342900">
              <a:buFont typeface="Arial" panose="020B0604020202020204" pitchFamily="34" charset="0"/>
              <a:buChar char="•"/>
            </a:pPr>
            <a:r>
              <a:rPr lang="de-DE" sz="2200" dirty="0"/>
              <a:t>Nicht aus Höflichkeit weiteressen</a:t>
            </a:r>
          </a:p>
          <a:p>
            <a:pPr marL="342900" indent="-342900">
              <a:buFont typeface="Arial" panose="020B0604020202020204" pitchFamily="34" charset="0"/>
              <a:buChar char="•"/>
            </a:pPr>
            <a:r>
              <a:rPr lang="de-DE" sz="2200" dirty="0"/>
              <a:t>Satz zurechtlegen, wie man höflich „nein“ sagen kann</a:t>
            </a:r>
          </a:p>
          <a:p>
            <a:pPr marL="342900" indent="-342900">
              <a:buFont typeface="Arial" panose="020B0604020202020204" pitchFamily="34" charset="0"/>
              <a:buChar char="•"/>
            </a:pPr>
            <a:r>
              <a:rPr lang="de-DE" sz="2200" dirty="0"/>
              <a:t>Vorab sich vornehmen, wie viel und was man essen und trinken möchte</a:t>
            </a:r>
          </a:p>
          <a:p>
            <a:pPr marL="342900" indent="-342900">
              <a:buFont typeface="Arial" panose="020B0604020202020204" pitchFamily="34" charset="0"/>
              <a:buChar char="•"/>
            </a:pPr>
            <a:r>
              <a:rPr lang="de-DE" sz="2200" dirty="0"/>
              <a:t>Im Vorfeld klar kommunizieren, dass man abnehmen möchte</a:t>
            </a:r>
          </a:p>
          <a:p>
            <a:pPr marL="342900" indent="-342900">
              <a:buFont typeface="Arial" panose="020B0604020202020204" pitchFamily="34" charset="0"/>
              <a:buChar char="•"/>
            </a:pPr>
            <a:endParaRPr lang="de-DE" sz="2200" dirty="0"/>
          </a:p>
        </p:txBody>
      </p:sp>
      <p:sp>
        <p:nvSpPr>
          <p:cNvPr id="6" name="Textfeld 5">
            <a:extLst>
              <a:ext uri="{FF2B5EF4-FFF2-40B4-BE49-F238E27FC236}">
                <a16:creationId xmlns:a16="http://schemas.microsoft.com/office/drawing/2014/main" id="{7C9DBB81-9E28-5AB0-26B7-9EB9EA0AEC4E}"/>
              </a:ext>
            </a:extLst>
          </p:cNvPr>
          <p:cNvSpPr txBox="1"/>
          <p:nvPr/>
        </p:nvSpPr>
        <p:spPr>
          <a:xfrm>
            <a:off x="838200" y="5726222"/>
            <a:ext cx="10210800" cy="461665"/>
          </a:xfrm>
          <a:prstGeom prst="rect">
            <a:avLst/>
          </a:prstGeom>
          <a:noFill/>
        </p:spPr>
        <p:txBody>
          <a:bodyPr wrap="square">
            <a:spAutoFit/>
          </a:bodyPr>
          <a:lstStyle/>
          <a:p>
            <a:pPr marL="0" indent="0">
              <a:buNone/>
            </a:pPr>
            <a:r>
              <a:rPr lang="de-DE" sz="2400" b="1" dirty="0"/>
              <a:t>! Essen, Trinken und Geselligkeit sind eng miteinander verbunden!</a:t>
            </a:r>
          </a:p>
        </p:txBody>
      </p:sp>
      <p:sp>
        <p:nvSpPr>
          <p:cNvPr id="13" name="Textfeld 12">
            <a:extLst>
              <a:ext uri="{FF2B5EF4-FFF2-40B4-BE49-F238E27FC236}">
                <a16:creationId xmlns:a16="http://schemas.microsoft.com/office/drawing/2014/main" id="{C4DAC801-3738-4047-F5EB-1060BF6B7762}"/>
              </a:ext>
            </a:extLst>
          </p:cNvPr>
          <p:cNvSpPr txBox="1"/>
          <p:nvPr/>
        </p:nvSpPr>
        <p:spPr>
          <a:xfrm>
            <a:off x="4831080" y="6858000"/>
            <a:ext cx="6096000" cy="923330"/>
          </a:xfrm>
          <a:prstGeom prst="rect">
            <a:avLst/>
          </a:prstGeom>
          <a:noFill/>
        </p:spPr>
        <p:txBody>
          <a:bodyPr wrap="square">
            <a:spAutoFit/>
          </a:bodyPr>
          <a:lstStyle/>
          <a:p>
            <a:r>
              <a:rPr lang="de-DE" dirty="0"/>
              <a:t>https://www.istockphoto.com/de/foto/draufsicht-auf-eine-fr%C3%B6hliche-familie-die-sich-um-einen-esstisch-im-freien-versammelt-gm2196920873-614911290</a:t>
            </a:r>
          </a:p>
        </p:txBody>
      </p:sp>
    </p:spTree>
    <p:extLst>
      <p:ext uri="{BB962C8B-B14F-4D97-AF65-F5344CB8AC3E}">
        <p14:creationId xmlns:p14="http://schemas.microsoft.com/office/powerpoint/2010/main" val="2350808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981-EDC3-9BC5-9CA9-AC669129F244}"/>
            </a:ext>
          </a:extLst>
        </p:cNvPr>
        <p:cNvGrpSpPr/>
        <p:nvPr/>
      </p:nvGrpSpPr>
      <p:grpSpPr>
        <a:xfrm>
          <a:off x="0" y="0"/>
          <a:ext cx="0" cy="0"/>
          <a:chOff x="0" y="0"/>
          <a:chExt cx="0" cy="0"/>
        </a:xfrm>
      </p:grpSpPr>
      <p:pic>
        <p:nvPicPr>
          <p:cNvPr id="9" name="Grafik 8" descr="Kellnerin bei der Arbeit">
            <a:extLst>
              <a:ext uri="{FF2B5EF4-FFF2-40B4-BE49-F238E27FC236}">
                <a16:creationId xmlns:a16="http://schemas.microsoft.com/office/drawing/2014/main" id="{C80562C0-46E5-2B8B-01A2-EA059A31DABD}"/>
              </a:ext>
            </a:extLst>
          </p:cNvPr>
          <p:cNvPicPr>
            <a:picLocks noChangeAspect="1"/>
          </p:cNvPicPr>
          <p:nvPr/>
        </p:nvPicPr>
        <p:blipFill>
          <a:blip r:embed="rId3">
            <a:alphaModFix amt="35000"/>
          </a:blip>
          <a:stretch>
            <a:fillRect/>
          </a:stretch>
        </p:blipFill>
        <p:spPr>
          <a:xfrm>
            <a:off x="0" y="-1262641"/>
            <a:ext cx="12175017" cy="8120641"/>
          </a:xfrm>
          <a:prstGeom prst="rect">
            <a:avLst/>
          </a:prstGeom>
        </p:spPr>
      </p:pic>
      <p:sp>
        <p:nvSpPr>
          <p:cNvPr id="2" name="Titel 1">
            <a:extLst>
              <a:ext uri="{FF2B5EF4-FFF2-40B4-BE49-F238E27FC236}">
                <a16:creationId xmlns:a16="http://schemas.microsoft.com/office/drawing/2014/main" id="{CFFD5E9E-3B21-3195-FF69-DC0EB71B93E5}"/>
              </a:ext>
            </a:extLst>
          </p:cNvPr>
          <p:cNvSpPr>
            <a:spLocks noGrp="1"/>
          </p:cNvSpPr>
          <p:nvPr>
            <p:ph type="title"/>
          </p:nvPr>
        </p:nvSpPr>
        <p:spPr/>
        <p:txBody>
          <a:bodyPr/>
          <a:lstStyle/>
          <a:p>
            <a:r>
              <a:rPr lang="de-DE" dirty="0"/>
              <a:t>Restaurantbesuch</a:t>
            </a:r>
          </a:p>
        </p:txBody>
      </p:sp>
      <p:sp>
        <p:nvSpPr>
          <p:cNvPr id="3" name="Inhaltsplatzhalter 2">
            <a:extLst>
              <a:ext uri="{FF2B5EF4-FFF2-40B4-BE49-F238E27FC236}">
                <a16:creationId xmlns:a16="http://schemas.microsoft.com/office/drawing/2014/main" id="{5AE98464-D4C2-0C98-D682-B3449B3CB286}"/>
              </a:ext>
            </a:extLst>
          </p:cNvPr>
          <p:cNvSpPr>
            <a:spLocks noGrp="1"/>
          </p:cNvSpPr>
          <p:nvPr>
            <p:ph idx="1"/>
          </p:nvPr>
        </p:nvSpPr>
        <p:spPr>
          <a:xfrm>
            <a:off x="838200" y="1825625"/>
            <a:ext cx="5094514" cy="4093428"/>
          </a:xfrm>
          <a:solidFill>
            <a:schemeClr val="accent2">
              <a:lumMod val="20000"/>
              <a:lumOff val="80000"/>
            </a:schemeClr>
          </a:solidFill>
        </p:spPr>
        <p:txBody>
          <a:bodyPr>
            <a:normAutofit/>
          </a:bodyPr>
          <a:lstStyle/>
          <a:p>
            <a:pPr marL="0" indent="0">
              <a:buNone/>
            </a:pPr>
            <a:r>
              <a:rPr lang="de-DE" sz="2000" b="1" dirty="0"/>
              <a:t>Mögliche Herausforderungen</a:t>
            </a:r>
          </a:p>
          <a:p>
            <a:r>
              <a:rPr lang="de-DE" sz="2000" dirty="0"/>
              <a:t>Kaloriengehalt und Portionsgröße von Gerichten manchmal nur schwer einschätzbar</a:t>
            </a:r>
          </a:p>
          <a:p>
            <a:r>
              <a:rPr lang="de-DE" sz="2000" dirty="0"/>
              <a:t>Erwartung, Vorspeise, Hauptgericht und Nachtisch zu wählen</a:t>
            </a:r>
          </a:p>
          <a:p>
            <a:r>
              <a:rPr lang="de-DE" sz="2000" dirty="0"/>
              <a:t>Verlockung durch besondere Gerichte, große Auswahl</a:t>
            </a:r>
          </a:p>
          <a:p>
            <a:r>
              <a:rPr lang="de-DE" sz="2000" dirty="0"/>
              <a:t>Geselligkeit kann zu vermehrtem Essen und Trinken anregen</a:t>
            </a:r>
          </a:p>
          <a:p>
            <a:r>
              <a:rPr lang="de-DE" sz="2000" dirty="0"/>
              <a:t>Hemmung, etwas zurückgeben zu lassen</a:t>
            </a:r>
          </a:p>
          <a:p>
            <a:endParaRPr lang="de-DE" sz="2000" dirty="0"/>
          </a:p>
          <a:p>
            <a:pPr marL="0" indent="0">
              <a:buNone/>
            </a:pPr>
            <a:endParaRPr lang="de-DE" sz="2000" dirty="0"/>
          </a:p>
        </p:txBody>
      </p:sp>
      <p:sp>
        <p:nvSpPr>
          <p:cNvPr id="5" name="Textfeld 4">
            <a:extLst>
              <a:ext uri="{FF2B5EF4-FFF2-40B4-BE49-F238E27FC236}">
                <a16:creationId xmlns:a16="http://schemas.microsoft.com/office/drawing/2014/main" id="{E161D5DF-FFA8-DD60-435F-9881FA3E49D6}"/>
              </a:ext>
            </a:extLst>
          </p:cNvPr>
          <p:cNvSpPr txBox="1"/>
          <p:nvPr/>
        </p:nvSpPr>
        <p:spPr>
          <a:xfrm>
            <a:off x="6259288" y="1825625"/>
            <a:ext cx="5361212" cy="4093428"/>
          </a:xfrm>
          <a:prstGeom prst="rect">
            <a:avLst/>
          </a:prstGeom>
          <a:solidFill>
            <a:schemeClr val="accent6">
              <a:lumMod val="20000"/>
              <a:lumOff val="80000"/>
            </a:schemeClr>
          </a:solidFill>
        </p:spPr>
        <p:txBody>
          <a:bodyPr wrap="square">
            <a:spAutoFit/>
          </a:bodyPr>
          <a:lstStyle/>
          <a:p>
            <a:pPr marL="0" indent="0">
              <a:buNone/>
            </a:pPr>
            <a:r>
              <a:rPr lang="de-DE" sz="2000" b="1" dirty="0"/>
              <a:t>Mögliche Lösungen</a:t>
            </a:r>
          </a:p>
          <a:p>
            <a:pPr marL="342900" indent="-342900">
              <a:buFont typeface="Arial" panose="020B0604020202020204" pitchFamily="34" charset="0"/>
              <a:buChar char="•"/>
            </a:pPr>
            <a:r>
              <a:rPr lang="de-DE" sz="2000" dirty="0"/>
              <a:t>Vorab schon die Speisekarte lesen und kalorienarme Wahl aussuchen</a:t>
            </a:r>
          </a:p>
          <a:p>
            <a:pPr marL="342900" indent="-342900">
              <a:buFont typeface="Arial" panose="020B0604020202020204" pitchFamily="34" charset="0"/>
              <a:buChar char="•"/>
            </a:pPr>
            <a:r>
              <a:rPr lang="de-DE" sz="2000" dirty="0"/>
              <a:t>Nach kalorienärmeren Alternativen</a:t>
            </a:r>
          </a:p>
          <a:p>
            <a:pPr marL="342900" indent="-342900">
              <a:buFont typeface="Arial" panose="020B0604020202020204" pitchFamily="34" charset="0"/>
              <a:buChar char="•"/>
            </a:pPr>
            <a:r>
              <a:rPr lang="de-DE" sz="2000" dirty="0"/>
              <a:t>Soßen/Dressings separat wählen, um besser dosieren zu können</a:t>
            </a:r>
          </a:p>
          <a:p>
            <a:pPr marL="342900" indent="-342900">
              <a:buFont typeface="Arial" panose="020B0604020202020204" pitchFamily="34" charset="0"/>
              <a:buChar char="•"/>
            </a:pPr>
            <a:r>
              <a:rPr lang="de-DE" sz="2000" dirty="0"/>
              <a:t>Kalorienreiche Beilagen austauschen (z.B. Gemüse statt Pommes)</a:t>
            </a:r>
          </a:p>
          <a:p>
            <a:pPr marL="342900" indent="-342900">
              <a:buFont typeface="Arial" panose="020B0604020202020204" pitchFamily="34" charset="0"/>
              <a:buChar char="•"/>
            </a:pPr>
            <a:r>
              <a:rPr lang="de-DE" sz="2000" dirty="0"/>
              <a:t>Bei großen Portionen, nicht alles aufessen sondern zurückgeben oder einpacken lassen</a:t>
            </a:r>
          </a:p>
          <a:p>
            <a:pPr marL="342900" indent="-342900">
              <a:buFont typeface="Arial" panose="020B0604020202020204" pitchFamily="34" charset="0"/>
              <a:buChar char="•"/>
            </a:pPr>
            <a:r>
              <a:rPr lang="de-DE" sz="2000" dirty="0"/>
              <a:t>Sich nicht durch die Bestellung anderer unter Druck setzen lassen</a:t>
            </a:r>
          </a:p>
        </p:txBody>
      </p:sp>
      <p:sp>
        <p:nvSpPr>
          <p:cNvPr id="6" name="Textfeld 5">
            <a:extLst>
              <a:ext uri="{FF2B5EF4-FFF2-40B4-BE49-F238E27FC236}">
                <a16:creationId xmlns:a16="http://schemas.microsoft.com/office/drawing/2014/main" id="{E74ED50F-FA8D-E93F-D74E-138929C578BF}"/>
              </a:ext>
            </a:extLst>
          </p:cNvPr>
          <p:cNvSpPr txBox="1"/>
          <p:nvPr/>
        </p:nvSpPr>
        <p:spPr>
          <a:xfrm>
            <a:off x="762001" y="6053990"/>
            <a:ext cx="6096000" cy="461665"/>
          </a:xfrm>
          <a:prstGeom prst="rect">
            <a:avLst/>
          </a:prstGeom>
          <a:noFill/>
        </p:spPr>
        <p:txBody>
          <a:bodyPr wrap="square">
            <a:spAutoFit/>
          </a:bodyPr>
          <a:lstStyle/>
          <a:p>
            <a:pPr marL="0" indent="0">
              <a:buNone/>
            </a:pPr>
            <a:r>
              <a:rPr lang="de-DE" sz="2400" b="1" dirty="0"/>
              <a:t>! Bewusst auswählen, statt verzichten!</a:t>
            </a:r>
          </a:p>
        </p:txBody>
      </p:sp>
      <p:sp>
        <p:nvSpPr>
          <p:cNvPr id="11" name="Textfeld 10">
            <a:extLst>
              <a:ext uri="{FF2B5EF4-FFF2-40B4-BE49-F238E27FC236}">
                <a16:creationId xmlns:a16="http://schemas.microsoft.com/office/drawing/2014/main" id="{F0AB955B-2730-1DB5-8A53-3655A4D86B3C}"/>
              </a:ext>
            </a:extLst>
          </p:cNvPr>
          <p:cNvSpPr txBox="1"/>
          <p:nvPr/>
        </p:nvSpPr>
        <p:spPr>
          <a:xfrm>
            <a:off x="3048000" y="7004308"/>
            <a:ext cx="6096000" cy="646331"/>
          </a:xfrm>
          <a:prstGeom prst="rect">
            <a:avLst/>
          </a:prstGeom>
          <a:noFill/>
        </p:spPr>
        <p:txBody>
          <a:bodyPr wrap="square">
            <a:spAutoFit/>
          </a:bodyPr>
          <a:lstStyle/>
          <a:p>
            <a:r>
              <a:rPr lang="de-DE" dirty="0"/>
              <a:t>https://www.istockphoto.com/de/foto/kellnerin-bei-der-arbeit-gm1277995557-377056222</a:t>
            </a:r>
          </a:p>
        </p:txBody>
      </p:sp>
    </p:spTree>
    <p:extLst>
      <p:ext uri="{BB962C8B-B14F-4D97-AF65-F5344CB8AC3E}">
        <p14:creationId xmlns:p14="http://schemas.microsoft.com/office/powerpoint/2010/main" val="3835522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D61D1-244E-87EA-8659-CAE60F96AFBD}"/>
            </a:ext>
          </a:extLst>
        </p:cNvPr>
        <p:cNvGrpSpPr/>
        <p:nvPr/>
      </p:nvGrpSpPr>
      <p:grpSpPr>
        <a:xfrm>
          <a:off x="0" y="0"/>
          <a:ext cx="0" cy="0"/>
          <a:chOff x="0" y="0"/>
          <a:chExt cx="0" cy="0"/>
        </a:xfrm>
      </p:grpSpPr>
      <p:pic>
        <p:nvPicPr>
          <p:cNvPr id="4" name="Grafik 3" descr="Chefkoch, der mittags eine Vielzahl köstlicher Gerichte bei einer Veranstaltung mit Catering in einem modernen Veranstaltungsort serviert - Lizenzfrei Büfett Stock-Foto">
            <a:extLst>
              <a:ext uri="{FF2B5EF4-FFF2-40B4-BE49-F238E27FC236}">
                <a16:creationId xmlns:a16="http://schemas.microsoft.com/office/drawing/2014/main" id="{78B526A8-C238-1B29-372C-0455627125D9}"/>
              </a:ext>
            </a:extLst>
          </p:cNvPr>
          <p:cNvPicPr>
            <a:picLocks noChangeAspect="1"/>
          </p:cNvPicPr>
          <p:nvPr/>
        </p:nvPicPr>
        <p:blipFill>
          <a:blip r:embed="rId2">
            <a:alphaModFix amt="35000"/>
          </a:blip>
          <a:stretch>
            <a:fillRect/>
          </a:stretch>
        </p:blipFill>
        <p:spPr>
          <a:xfrm>
            <a:off x="0" y="-631032"/>
            <a:ext cx="12192000" cy="8120063"/>
          </a:xfrm>
          <a:prstGeom prst="rect">
            <a:avLst/>
          </a:prstGeom>
        </p:spPr>
      </p:pic>
      <p:sp>
        <p:nvSpPr>
          <p:cNvPr id="2" name="Titel 1">
            <a:extLst>
              <a:ext uri="{FF2B5EF4-FFF2-40B4-BE49-F238E27FC236}">
                <a16:creationId xmlns:a16="http://schemas.microsoft.com/office/drawing/2014/main" id="{AEDB103D-0D95-5801-3C75-F49F01F1D94E}"/>
              </a:ext>
            </a:extLst>
          </p:cNvPr>
          <p:cNvSpPr>
            <a:spLocks noGrp="1"/>
          </p:cNvSpPr>
          <p:nvPr>
            <p:ph type="title"/>
          </p:nvPr>
        </p:nvSpPr>
        <p:spPr/>
        <p:txBody>
          <a:bodyPr/>
          <a:lstStyle/>
          <a:p>
            <a:r>
              <a:rPr lang="de-DE" dirty="0"/>
              <a:t>Buffet</a:t>
            </a:r>
          </a:p>
        </p:txBody>
      </p:sp>
      <p:sp>
        <p:nvSpPr>
          <p:cNvPr id="3" name="Inhaltsplatzhalter 2">
            <a:extLst>
              <a:ext uri="{FF2B5EF4-FFF2-40B4-BE49-F238E27FC236}">
                <a16:creationId xmlns:a16="http://schemas.microsoft.com/office/drawing/2014/main" id="{44353788-D10B-C084-BDD4-9F1B1D82C7E7}"/>
              </a:ext>
            </a:extLst>
          </p:cNvPr>
          <p:cNvSpPr>
            <a:spLocks noGrp="1"/>
          </p:cNvSpPr>
          <p:nvPr>
            <p:ph idx="1"/>
          </p:nvPr>
        </p:nvSpPr>
        <p:spPr>
          <a:xfrm>
            <a:off x="838200" y="1825625"/>
            <a:ext cx="5257800" cy="4351338"/>
          </a:xfrm>
          <a:solidFill>
            <a:schemeClr val="accent2">
              <a:lumMod val="20000"/>
              <a:lumOff val="80000"/>
            </a:schemeClr>
          </a:solidFill>
        </p:spPr>
        <p:txBody>
          <a:bodyPr>
            <a:noAutofit/>
          </a:bodyPr>
          <a:lstStyle/>
          <a:p>
            <a:pPr marL="0" indent="0">
              <a:buNone/>
            </a:pPr>
            <a:r>
              <a:rPr lang="de-DE" sz="2000" b="1" dirty="0"/>
              <a:t>Mögliche Herausforderungen</a:t>
            </a:r>
          </a:p>
          <a:p>
            <a:r>
              <a:rPr lang="de-DE" sz="2000" dirty="0"/>
              <a:t>Viele verschiedene Speisen sind gleichzeitig verfügbar</a:t>
            </a:r>
          </a:p>
          <a:p>
            <a:r>
              <a:rPr lang="de-DE" sz="2000" dirty="0"/>
              <a:t>Viele kleine Gerichte können eine große Portion ergeben</a:t>
            </a:r>
          </a:p>
          <a:p>
            <a:r>
              <a:rPr lang="de-DE" sz="2000" dirty="0"/>
              <a:t>Lädt zum Probieren ein</a:t>
            </a:r>
          </a:p>
          <a:p>
            <a:r>
              <a:rPr lang="de-DE" sz="2000" dirty="0"/>
              <a:t>Essen steht permanent sichtbar bereit</a:t>
            </a:r>
          </a:p>
          <a:p>
            <a:r>
              <a:rPr lang="de-DE" sz="2000" dirty="0"/>
              <a:t>Andere Leute können zum Weiteressen anregen</a:t>
            </a:r>
          </a:p>
          <a:p>
            <a:r>
              <a:rPr lang="de-DE" sz="2000" dirty="0"/>
              <a:t>Wenn man einmal angefangen hat, nicht wieder aufhören zu können</a:t>
            </a:r>
          </a:p>
          <a:p>
            <a:r>
              <a:rPr lang="de-DE" sz="2000" dirty="0"/>
              <a:t>Kann die Einstellung fördern „Heute ist eh alles egal“</a:t>
            </a:r>
          </a:p>
          <a:p>
            <a:endParaRPr lang="de-DE" sz="2000" dirty="0"/>
          </a:p>
          <a:p>
            <a:pPr marL="0" indent="0">
              <a:buNone/>
            </a:pPr>
            <a:endParaRPr lang="de-DE" sz="2000" dirty="0"/>
          </a:p>
        </p:txBody>
      </p:sp>
      <p:sp>
        <p:nvSpPr>
          <p:cNvPr id="5" name="Textfeld 4">
            <a:extLst>
              <a:ext uri="{FF2B5EF4-FFF2-40B4-BE49-F238E27FC236}">
                <a16:creationId xmlns:a16="http://schemas.microsoft.com/office/drawing/2014/main" id="{59F4722D-257D-A7A0-9B8B-E9DEF387A8AD}"/>
              </a:ext>
            </a:extLst>
          </p:cNvPr>
          <p:cNvSpPr txBox="1"/>
          <p:nvPr/>
        </p:nvSpPr>
        <p:spPr>
          <a:xfrm>
            <a:off x="6259288" y="1825625"/>
            <a:ext cx="5361212" cy="3785652"/>
          </a:xfrm>
          <a:prstGeom prst="rect">
            <a:avLst/>
          </a:prstGeom>
          <a:solidFill>
            <a:schemeClr val="accent6">
              <a:lumMod val="20000"/>
              <a:lumOff val="80000"/>
            </a:schemeClr>
          </a:solidFill>
        </p:spPr>
        <p:txBody>
          <a:bodyPr wrap="square">
            <a:spAutoFit/>
          </a:bodyPr>
          <a:lstStyle/>
          <a:p>
            <a:pPr marL="0" indent="0">
              <a:buNone/>
            </a:pPr>
            <a:r>
              <a:rPr lang="de-DE" sz="2000" b="1" dirty="0"/>
              <a:t>Mögliche Lösungen</a:t>
            </a:r>
          </a:p>
          <a:p>
            <a:pPr marL="342900" indent="-342900">
              <a:buFont typeface="Arial" panose="020B0604020202020204" pitchFamily="34" charset="0"/>
              <a:buChar char="•"/>
            </a:pPr>
            <a:r>
              <a:rPr lang="de-DE" sz="2000" dirty="0"/>
              <a:t>Kleinen statt großen Teller nehmen</a:t>
            </a:r>
          </a:p>
          <a:p>
            <a:pPr marL="342900" indent="-342900">
              <a:buFont typeface="Arial" panose="020B0604020202020204" pitchFamily="34" charset="0"/>
              <a:buChar char="•"/>
            </a:pPr>
            <a:r>
              <a:rPr lang="de-DE" sz="2000" dirty="0"/>
              <a:t>Sich bewusst fragen, was man probieren möchte</a:t>
            </a:r>
          </a:p>
          <a:p>
            <a:pPr marL="342900" indent="-342900">
              <a:buFont typeface="Arial" panose="020B0604020202020204" pitchFamily="34" charset="0"/>
              <a:buChar char="•"/>
            </a:pPr>
            <a:r>
              <a:rPr lang="de-DE" sz="2000" dirty="0"/>
              <a:t>Vor dem erneuten Gang zum Buffet prüfen, ob man wirklich noch Hunger hat</a:t>
            </a:r>
          </a:p>
          <a:p>
            <a:pPr marL="342900" indent="-342900">
              <a:buFont typeface="Arial" panose="020B0604020202020204" pitchFamily="34" charset="0"/>
              <a:buChar char="•"/>
            </a:pPr>
            <a:r>
              <a:rPr lang="de-DE" sz="2000" dirty="0"/>
              <a:t>Zunächst zur Sättigung Gemüse und Salat auswählen</a:t>
            </a:r>
          </a:p>
          <a:p>
            <a:pPr marL="342900" indent="-342900">
              <a:buFont typeface="Arial" panose="020B0604020202020204" pitchFamily="34" charset="0"/>
              <a:buChar char="•"/>
            </a:pPr>
            <a:r>
              <a:rPr lang="de-DE" sz="2000" dirty="0"/>
              <a:t>Zwischen den Gängen Pausen machen, um Sättigungsgefühl zu merken</a:t>
            </a:r>
          </a:p>
          <a:p>
            <a:pPr marL="342900" indent="-342900">
              <a:buFont typeface="Arial" panose="020B0604020202020204" pitchFamily="34" charset="0"/>
              <a:buChar char="•"/>
            </a:pPr>
            <a:r>
              <a:rPr lang="de-DE" sz="2000" dirty="0"/>
              <a:t>Möglichst nicht in der Nähe des Buffets sitzen</a:t>
            </a:r>
          </a:p>
        </p:txBody>
      </p:sp>
      <p:sp>
        <p:nvSpPr>
          <p:cNvPr id="7" name="Textfeld 6">
            <a:extLst>
              <a:ext uri="{FF2B5EF4-FFF2-40B4-BE49-F238E27FC236}">
                <a16:creationId xmlns:a16="http://schemas.microsoft.com/office/drawing/2014/main" id="{714BC610-50B6-ED3C-ADF2-D84E24456E0C}"/>
              </a:ext>
            </a:extLst>
          </p:cNvPr>
          <p:cNvSpPr txBox="1"/>
          <p:nvPr/>
        </p:nvSpPr>
        <p:spPr>
          <a:xfrm>
            <a:off x="3759200" y="7710290"/>
            <a:ext cx="6096000" cy="923330"/>
          </a:xfrm>
          <a:prstGeom prst="rect">
            <a:avLst/>
          </a:prstGeom>
          <a:noFill/>
        </p:spPr>
        <p:txBody>
          <a:bodyPr wrap="square">
            <a:spAutoFit/>
          </a:bodyPr>
          <a:lstStyle/>
          <a:p>
            <a:r>
              <a:rPr lang="de-DE" dirty="0"/>
              <a:t>https://www.istockphoto.com/de/foto/chefkoch-der-mittags-eine-vielzahl-k%C3%B6stlicher-gerichte-bei-einer-veranstaltung-mit-gm2216157736-632852034</a:t>
            </a:r>
          </a:p>
        </p:txBody>
      </p:sp>
      <p:sp>
        <p:nvSpPr>
          <p:cNvPr id="9" name="Textfeld 8">
            <a:extLst>
              <a:ext uri="{FF2B5EF4-FFF2-40B4-BE49-F238E27FC236}">
                <a16:creationId xmlns:a16="http://schemas.microsoft.com/office/drawing/2014/main" id="{6C94CA2C-F3ED-2288-151A-3740871127F9}"/>
              </a:ext>
            </a:extLst>
          </p:cNvPr>
          <p:cNvSpPr txBox="1"/>
          <p:nvPr/>
        </p:nvSpPr>
        <p:spPr>
          <a:xfrm>
            <a:off x="838200" y="6371331"/>
            <a:ext cx="9002485" cy="461665"/>
          </a:xfrm>
          <a:prstGeom prst="rect">
            <a:avLst/>
          </a:prstGeom>
          <a:noFill/>
        </p:spPr>
        <p:txBody>
          <a:bodyPr wrap="square">
            <a:spAutoFit/>
          </a:bodyPr>
          <a:lstStyle/>
          <a:p>
            <a:pPr marL="0" indent="0">
              <a:buNone/>
            </a:pPr>
            <a:r>
              <a:rPr lang="de-DE" sz="2400" b="1" dirty="0"/>
              <a:t>! Buffets verleiten dazu, zu viel zu essen!</a:t>
            </a:r>
          </a:p>
        </p:txBody>
      </p:sp>
    </p:spTree>
    <p:extLst>
      <p:ext uri="{BB962C8B-B14F-4D97-AF65-F5344CB8AC3E}">
        <p14:creationId xmlns:p14="http://schemas.microsoft.com/office/powerpoint/2010/main" val="3927604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5C472-AC33-D4EE-9ED2-8C6FC6DFDEC2}"/>
            </a:ext>
          </a:extLst>
        </p:cNvPr>
        <p:cNvGrpSpPr/>
        <p:nvPr/>
      </p:nvGrpSpPr>
      <p:grpSpPr>
        <a:xfrm>
          <a:off x="0" y="0"/>
          <a:ext cx="0" cy="0"/>
          <a:chOff x="0" y="0"/>
          <a:chExt cx="0" cy="0"/>
        </a:xfrm>
      </p:grpSpPr>
      <p:pic>
        <p:nvPicPr>
          <p:cNvPr id="10" name="Grafik 9" descr="Junge Frau sitzt im Boden und bereitet Koffer für die Reise am Wochenende vor - Lizenzfrei Abenteuer Stock-Foto">
            <a:extLst>
              <a:ext uri="{FF2B5EF4-FFF2-40B4-BE49-F238E27FC236}">
                <a16:creationId xmlns:a16="http://schemas.microsoft.com/office/drawing/2014/main" id="{503656EB-B739-29AB-A4B8-2E5AD4B7FF91}"/>
              </a:ext>
            </a:extLst>
          </p:cNvPr>
          <p:cNvPicPr>
            <a:picLocks noChangeAspect="1"/>
          </p:cNvPicPr>
          <p:nvPr/>
        </p:nvPicPr>
        <p:blipFill>
          <a:blip r:embed="rId2">
            <a:alphaModFix amt="35000"/>
          </a:blip>
          <a:stretch>
            <a:fillRect/>
          </a:stretch>
        </p:blipFill>
        <p:spPr>
          <a:xfrm>
            <a:off x="0" y="-1103804"/>
            <a:ext cx="12342876" cy="8220548"/>
          </a:xfrm>
          <a:prstGeom prst="rect">
            <a:avLst/>
          </a:prstGeom>
        </p:spPr>
      </p:pic>
      <p:sp>
        <p:nvSpPr>
          <p:cNvPr id="2" name="Titel 1">
            <a:extLst>
              <a:ext uri="{FF2B5EF4-FFF2-40B4-BE49-F238E27FC236}">
                <a16:creationId xmlns:a16="http://schemas.microsoft.com/office/drawing/2014/main" id="{AA1AAD2B-A4D5-478D-215D-9FEA90ACCA70}"/>
              </a:ext>
            </a:extLst>
          </p:cNvPr>
          <p:cNvSpPr>
            <a:spLocks noGrp="1"/>
          </p:cNvSpPr>
          <p:nvPr>
            <p:ph type="title"/>
          </p:nvPr>
        </p:nvSpPr>
        <p:spPr/>
        <p:txBody>
          <a:bodyPr/>
          <a:lstStyle/>
          <a:p>
            <a:r>
              <a:rPr lang="de-DE" dirty="0"/>
              <a:t>Urlaub und Reisen</a:t>
            </a:r>
          </a:p>
        </p:txBody>
      </p:sp>
      <p:sp>
        <p:nvSpPr>
          <p:cNvPr id="3" name="Inhaltsplatzhalter 2">
            <a:extLst>
              <a:ext uri="{FF2B5EF4-FFF2-40B4-BE49-F238E27FC236}">
                <a16:creationId xmlns:a16="http://schemas.microsoft.com/office/drawing/2014/main" id="{41D00C46-679A-5EED-F782-01C5FF3757FE}"/>
              </a:ext>
            </a:extLst>
          </p:cNvPr>
          <p:cNvSpPr>
            <a:spLocks noGrp="1"/>
          </p:cNvSpPr>
          <p:nvPr>
            <p:ph idx="1"/>
          </p:nvPr>
        </p:nvSpPr>
        <p:spPr>
          <a:xfrm>
            <a:off x="838200" y="1825625"/>
            <a:ext cx="5094514" cy="4026535"/>
          </a:xfrm>
          <a:solidFill>
            <a:schemeClr val="accent2">
              <a:lumMod val="20000"/>
              <a:lumOff val="80000"/>
            </a:schemeClr>
          </a:solidFill>
        </p:spPr>
        <p:txBody>
          <a:bodyPr>
            <a:normAutofit fontScale="92500" lnSpcReduction="10000"/>
          </a:bodyPr>
          <a:lstStyle/>
          <a:p>
            <a:pPr marL="0" indent="0">
              <a:buNone/>
            </a:pPr>
            <a:r>
              <a:rPr lang="de-DE" sz="2000" b="1" dirty="0"/>
              <a:t>Mögliche Herausforderungen</a:t>
            </a:r>
          </a:p>
          <a:p>
            <a:r>
              <a:rPr lang="de-DE" sz="2000" dirty="0"/>
              <a:t>Können Abnehmen erschweren, da sich der Tagesablauf, Ernährung und Bewegung häufig verändern</a:t>
            </a:r>
          </a:p>
          <a:p>
            <a:r>
              <a:rPr lang="de-DE" sz="2000" dirty="0"/>
              <a:t>In Hotels häufig Frühstücks- und Abendbuffet</a:t>
            </a:r>
          </a:p>
          <a:p>
            <a:r>
              <a:rPr lang="de-DE" sz="2000" dirty="0"/>
              <a:t>Häufig mehr Restaurantbesuche im Urlaub als im Alltag</a:t>
            </a:r>
          </a:p>
          <a:p>
            <a:r>
              <a:rPr lang="de-DE" sz="2000" dirty="0"/>
              <a:t>Regionale oder unbekannte Speisen sind häufig schwieriger einzuschätzen</a:t>
            </a:r>
          </a:p>
          <a:p>
            <a:r>
              <a:rPr lang="de-DE" sz="2000" dirty="0"/>
              <a:t>All-inclusive Angebot verführen zum übermäßigen Essen und Trinken</a:t>
            </a:r>
          </a:p>
          <a:p>
            <a:r>
              <a:rPr lang="de-DE" sz="2000" dirty="0"/>
              <a:t>Im Urlaub möchte man sich was gönnen</a:t>
            </a:r>
          </a:p>
        </p:txBody>
      </p:sp>
      <p:sp>
        <p:nvSpPr>
          <p:cNvPr id="5" name="Textfeld 4">
            <a:extLst>
              <a:ext uri="{FF2B5EF4-FFF2-40B4-BE49-F238E27FC236}">
                <a16:creationId xmlns:a16="http://schemas.microsoft.com/office/drawing/2014/main" id="{E7412281-75F4-8D39-B9B0-AC13D1E62DFA}"/>
              </a:ext>
            </a:extLst>
          </p:cNvPr>
          <p:cNvSpPr txBox="1"/>
          <p:nvPr/>
        </p:nvSpPr>
        <p:spPr>
          <a:xfrm>
            <a:off x="6259288" y="1825625"/>
            <a:ext cx="5361212" cy="3170099"/>
          </a:xfrm>
          <a:prstGeom prst="rect">
            <a:avLst/>
          </a:prstGeom>
          <a:solidFill>
            <a:schemeClr val="accent6">
              <a:lumMod val="20000"/>
              <a:lumOff val="80000"/>
            </a:schemeClr>
          </a:solidFill>
        </p:spPr>
        <p:txBody>
          <a:bodyPr wrap="square">
            <a:spAutoFit/>
          </a:bodyPr>
          <a:lstStyle/>
          <a:p>
            <a:pPr marL="0" indent="0">
              <a:buNone/>
            </a:pPr>
            <a:r>
              <a:rPr lang="de-DE" sz="2000" b="1" dirty="0"/>
              <a:t>Mögliche Lösungen</a:t>
            </a:r>
          </a:p>
          <a:p>
            <a:pPr marL="342900" indent="-342900">
              <a:buFont typeface="Arial" panose="020B0604020202020204" pitchFamily="34" charset="0"/>
              <a:buChar char="•"/>
            </a:pPr>
            <a:r>
              <a:rPr lang="de-DE" sz="2000" dirty="0"/>
              <a:t>Im Vorfeld mit den typischen Speisen und Getränken vertraut machen</a:t>
            </a:r>
          </a:p>
          <a:p>
            <a:pPr marL="342900" indent="-342900">
              <a:buFont typeface="Arial" panose="020B0604020202020204" pitchFamily="34" charset="0"/>
              <a:buChar char="•"/>
            </a:pPr>
            <a:r>
              <a:rPr lang="de-DE" sz="2000" dirty="0"/>
              <a:t>Auf Halbpension bzw. All-inclusive Urlaub möglichst verzichten</a:t>
            </a:r>
          </a:p>
          <a:p>
            <a:pPr marL="342900" indent="-342900">
              <a:buFont typeface="Arial" panose="020B0604020202020204" pitchFamily="34" charset="0"/>
              <a:buChar char="•"/>
            </a:pPr>
            <a:r>
              <a:rPr lang="de-DE" sz="2000" dirty="0"/>
              <a:t>Aktiv-Urlaub mit Bewegung planen</a:t>
            </a:r>
          </a:p>
          <a:p>
            <a:pPr marL="342900" indent="-342900">
              <a:buFont typeface="Arial" panose="020B0604020202020204" pitchFamily="34" charset="0"/>
              <a:buChar char="•"/>
            </a:pPr>
            <a:r>
              <a:rPr lang="de-DE" sz="2000" dirty="0"/>
              <a:t>Anpassung des Gewichtsziels: Im Urlaub Gewicht halten, statt weiter abzunehmen</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sz="2000" dirty="0"/>
          </a:p>
        </p:txBody>
      </p:sp>
      <p:sp>
        <p:nvSpPr>
          <p:cNvPr id="6" name="Textfeld 5">
            <a:extLst>
              <a:ext uri="{FF2B5EF4-FFF2-40B4-BE49-F238E27FC236}">
                <a16:creationId xmlns:a16="http://schemas.microsoft.com/office/drawing/2014/main" id="{07923916-86A6-BB78-1177-77FBE325AB8B}"/>
              </a:ext>
            </a:extLst>
          </p:cNvPr>
          <p:cNvSpPr txBox="1"/>
          <p:nvPr/>
        </p:nvSpPr>
        <p:spPr>
          <a:xfrm>
            <a:off x="903514" y="6077376"/>
            <a:ext cx="9002485" cy="461665"/>
          </a:xfrm>
          <a:prstGeom prst="rect">
            <a:avLst/>
          </a:prstGeom>
          <a:noFill/>
        </p:spPr>
        <p:txBody>
          <a:bodyPr wrap="square">
            <a:spAutoFit/>
          </a:bodyPr>
          <a:lstStyle/>
          <a:p>
            <a:pPr marL="0" indent="0">
              <a:buNone/>
            </a:pPr>
            <a:r>
              <a:rPr lang="de-DE" sz="2400" b="1" dirty="0"/>
              <a:t>! Urlaub genießen, ohne alle Regeln über Board zu werfen!</a:t>
            </a:r>
          </a:p>
        </p:txBody>
      </p:sp>
      <p:sp>
        <p:nvSpPr>
          <p:cNvPr id="12" name="Textfeld 11">
            <a:extLst>
              <a:ext uri="{FF2B5EF4-FFF2-40B4-BE49-F238E27FC236}">
                <a16:creationId xmlns:a16="http://schemas.microsoft.com/office/drawing/2014/main" id="{508BA86F-5768-A6BA-5D53-C9518220FF46}"/>
              </a:ext>
            </a:extLst>
          </p:cNvPr>
          <p:cNvSpPr txBox="1"/>
          <p:nvPr/>
        </p:nvSpPr>
        <p:spPr>
          <a:xfrm>
            <a:off x="3085338" y="7116744"/>
            <a:ext cx="6172200" cy="923330"/>
          </a:xfrm>
          <a:prstGeom prst="rect">
            <a:avLst/>
          </a:prstGeom>
          <a:noFill/>
        </p:spPr>
        <p:txBody>
          <a:bodyPr wrap="square">
            <a:spAutoFit/>
          </a:bodyPr>
          <a:lstStyle/>
          <a:p>
            <a:r>
              <a:rPr lang="de-DE" dirty="0"/>
              <a:t>https://www.istockphoto.com/de/foto/junge-frau-sitzt-im-boden-und-bereitet-koffer-f%C3%BCr-die-reise-am-wochenende-vor-gm1714746990-540118791</a:t>
            </a:r>
          </a:p>
        </p:txBody>
      </p:sp>
    </p:spTree>
    <p:extLst>
      <p:ext uri="{BB962C8B-B14F-4D97-AF65-F5344CB8AC3E}">
        <p14:creationId xmlns:p14="http://schemas.microsoft.com/office/powerpoint/2010/main" val="3361415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9C771-5C91-B28E-11B0-FAEC74267048}"/>
            </a:ext>
          </a:extLst>
        </p:cNvPr>
        <p:cNvGrpSpPr/>
        <p:nvPr/>
      </p:nvGrpSpPr>
      <p:grpSpPr>
        <a:xfrm>
          <a:off x="0" y="0"/>
          <a:ext cx="0" cy="0"/>
          <a:chOff x="0" y="0"/>
          <a:chExt cx="0" cy="0"/>
        </a:xfrm>
      </p:grpSpPr>
      <p:pic>
        <p:nvPicPr>
          <p:cNvPr id="4" name="Grafik 3" descr="Salzige Snacks. Brezeln, Chips, Cracker in Glasschalen auf dem Tisch - Lizenzfrei Zwischenmahlzeit Stock-Foto">
            <a:extLst>
              <a:ext uri="{FF2B5EF4-FFF2-40B4-BE49-F238E27FC236}">
                <a16:creationId xmlns:a16="http://schemas.microsoft.com/office/drawing/2014/main" id="{0E5B35F9-F2DA-9288-7EBB-D6C3657CF79C}"/>
              </a:ext>
            </a:extLst>
          </p:cNvPr>
          <p:cNvPicPr>
            <a:picLocks noChangeAspect="1"/>
          </p:cNvPicPr>
          <p:nvPr/>
        </p:nvPicPr>
        <p:blipFill>
          <a:blip r:embed="rId2">
            <a:alphaModFix amt="35000"/>
          </a:blip>
          <a:stretch>
            <a:fillRect/>
          </a:stretch>
        </p:blipFill>
        <p:spPr>
          <a:xfrm>
            <a:off x="0" y="-1171290"/>
            <a:ext cx="12192000" cy="8131969"/>
          </a:xfrm>
          <a:prstGeom prst="rect">
            <a:avLst/>
          </a:prstGeom>
        </p:spPr>
      </p:pic>
      <p:sp>
        <p:nvSpPr>
          <p:cNvPr id="2" name="Titel 1">
            <a:extLst>
              <a:ext uri="{FF2B5EF4-FFF2-40B4-BE49-F238E27FC236}">
                <a16:creationId xmlns:a16="http://schemas.microsoft.com/office/drawing/2014/main" id="{F2AC8270-F8E3-B671-FFC7-5821171DB059}"/>
              </a:ext>
            </a:extLst>
          </p:cNvPr>
          <p:cNvSpPr>
            <a:spLocks noGrp="1"/>
          </p:cNvSpPr>
          <p:nvPr>
            <p:ph type="title"/>
          </p:nvPr>
        </p:nvSpPr>
        <p:spPr/>
        <p:txBody>
          <a:bodyPr/>
          <a:lstStyle/>
          <a:p>
            <a:r>
              <a:rPr lang="de-DE" dirty="0"/>
              <a:t>Abendliches </a:t>
            </a:r>
            <a:r>
              <a:rPr lang="de-DE" dirty="0" err="1"/>
              <a:t>snacken</a:t>
            </a:r>
            <a:endParaRPr lang="de-DE" dirty="0"/>
          </a:p>
        </p:txBody>
      </p:sp>
      <p:sp>
        <p:nvSpPr>
          <p:cNvPr id="3" name="Inhaltsplatzhalter 2">
            <a:extLst>
              <a:ext uri="{FF2B5EF4-FFF2-40B4-BE49-F238E27FC236}">
                <a16:creationId xmlns:a16="http://schemas.microsoft.com/office/drawing/2014/main" id="{00F28F02-D0D2-3053-9A35-135A3CEC464A}"/>
              </a:ext>
            </a:extLst>
          </p:cNvPr>
          <p:cNvSpPr>
            <a:spLocks noGrp="1"/>
          </p:cNvSpPr>
          <p:nvPr>
            <p:ph idx="1"/>
          </p:nvPr>
        </p:nvSpPr>
        <p:spPr>
          <a:xfrm>
            <a:off x="838200" y="1825625"/>
            <a:ext cx="5094514" cy="4351338"/>
          </a:xfrm>
          <a:solidFill>
            <a:schemeClr val="accent2">
              <a:lumMod val="20000"/>
              <a:lumOff val="80000"/>
            </a:schemeClr>
          </a:solidFill>
        </p:spPr>
        <p:txBody>
          <a:bodyPr>
            <a:normAutofit/>
          </a:bodyPr>
          <a:lstStyle/>
          <a:p>
            <a:pPr marL="0" indent="0">
              <a:buNone/>
            </a:pPr>
            <a:r>
              <a:rPr lang="de-DE" sz="2000" b="1" dirty="0"/>
              <a:t>Mögliche Herausforderungen</a:t>
            </a:r>
          </a:p>
          <a:p>
            <a:r>
              <a:rPr lang="de-DE" sz="2000" dirty="0"/>
              <a:t>Abends häufig eher Lust auf Essen, </a:t>
            </a:r>
            <a:r>
              <a:rPr lang="de-DE" sz="2000" dirty="0" err="1"/>
              <a:t>snacken</a:t>
            </a:r>
            <a:endParaRPr lang="de-DE" sz="2000" dirty="0"/>
          </a:p>
          <a:p>
            <a:r>
              <a:rPr lang="de-DE" sz="2000" dirty="0"/>
              <a:t>Stress des Tages fällt ab, Appetit und Hunger steigen</a:t>
            </a:r>
          </a:p>
          <a:p>
            <a:r>
              <a:rPr lang="de-DE" sz="2000" dirty="0"/>
              <a:t>Bedürfnis nach Belohnung nach Feierabend</a:t>
            </a:r>
          </a:p>
          <a:p>
            <a:r>
              <a:rPr lang="de-DE" sz="2000" dirty="0"/>
              <a:t>Leicht verfügbare Snacks zuhause</a:t>
            </a:r>
          </a:p>
          <a:p>
            <a:r>
              <a:rPr lang="de-DE" sz="2000" dirty="0"/>
              <a:t>Zeit vor dem Bildschirm (z.B. Fernsehen, </a:t>
            </a:r>
            <a:r>
              <a:rPr lang="de-DE" sz="2000" dirty="0" err="1"/>
              <a:t>Social</a:t>
            </a:r>
            <a:r>
              <a:rPr lang="de-DE" sz="2000" dirty="0"/>
              <a:t> Media) verleiten zum Essen nebenbei</a:t>
            </a:r>
          </a:p>
          <a:p>
            <a:endParaRPr lang="de-DE" sz="2000" dirty="0"/>
          </a:p>
        </p:txBody>
      </p:sp>
      <p:sp>
        <p:nvSpPr>
          <p:cNvPr id="5" name="Textfeld 4">
            <a:extLst>
              <a:ext uri="{FF2B5EF4-FFF2-40B4-BE49-F238E27FC236}">
                <a16:creationId xmlns:a16="http://schemas.microsoft.com/office/drawing/2014/main" id="{1C5BB512-BAA1-A3E4-FF24-8420A9A822E6}"/>
              </a:ext>
            </a:extLst>
          </p:cNvPr>
          <p:cNvSpPr txBox="1"/>
          <p:nvPr/>
        </p:nvSpPr>
        <p:spPr>
          <a:xfrm>
            <a:off x="6259288" y="1825625"/>
            <a:ext cx="5361212" cy="4401205"/>
          </a:xfrm>
          <a:prstGeom prst="rect">
            <a:avLst/>
          </a:prstGeom>
          <a:solidFill>
            <a:schemeClr val="accent6">
              <a:lumMod val="20000"/>
              <a:lumOff val="80000"/>
            </a:schemeClr>
          </a:solidFill>
        </p:spPr>
        <p:txBody>
          <a:bodyPr wrap="square">
            <a:spAutoFit/>
          </a:bodyPr>
          <a:lstStyle/>
          <a:p>
            <a:pPr marL="0" indent="0">
              <a:buNone/>
            </a:pPr>
            <a:r>
              <a:rPr lang="de-DE" sz="2000" b="1" dirty="0"/>
              <a:t>Mögliche Lösungen</a:t>
            </a:r>
          </a:p>
          <a:p>
            <a:pPr marL="342900" indent="-342900">
              <a:buFont typeface="Arial" panose="020B0604020202020204" pitchFamily="34" charset="0"/>
              <a:buChar char="•"/>
            </a:pPr>
            <a:r>
              <a:rPr lang="de-DE" sz="2000" dirty="0"/>
              <a:t>Keine Vorräte besonders verlockender Lebensmittel</a:t>
            </a:r>
          </a:p>
          <a:p>
            <a:pPr marL="342900" indent="-342900">
              <a:buFont typeface="Arial" panose="020B0604020202020204" pitchFamily="34" charset="0"/>
              <a:buChar char="•"/>
            </a:pPr>
            <a:r>
              <a:rPr lang="de-DE" sz="2000" dirty="0"/>
              <a:t>Süßigkeiten/Snacks nicht auf Vorrat kaufen</a:t>
            </a:r>
          </a:p>
          <a:p>
            <a:pPr marL="342900" indent="-342900">
              <a:buFont typeface="Arial" panose="020B0604020202020204" pitchFamily="34" charset="0"/>
              <a:buChar char="•"/>
            </a:pPr>
            <a:r>
              <a:rPr lang="de-DE" sz="2000" dirty="0"/>
              <a:t>Feste Zeit fürs Abendessen</a:t>
            </a:r>
          </a:p>
          <a:p>
            <a:pPr marL="342900" indent="-342900">
              <a:buFont typeface="Arial" panose="020B0604020202020204" pitchFamily="34" charset="0"/>
              <a:buChar char="•"/>
            </a:pPr>
            <a:r>
              <a:rPr lang="de-DE" sz="2000" dirty="0"/>
              <a:t>Nach dem Abendessen nichts mehr essen</a:t>
            </a:r>
          </a:p>
          <a:p>
            <a:pPr marL="342900" indent="-342900">
              <a:buFont typeface="Arial" panose="020B0604020202020204" pitchFamily="34" charset="0"/>
              <a:buChar char="•"/>
            </a:pPr>
            <a:r>
              <a:rPr lang="de-DE" sz="2000" dirty="0"/>
              <a:t>Alternativen zum Stressabbau finden (z.B. Spaziergang am Abend)</a:t>
            </a:r>
          </a:p>
          <a:p>
            <a:pPr marL="342900" indent="-342900">
              <a:buFont typeface="Arial" panose="020B0604020202020204" pitchFamily="34" charset="0"/>
              <a:buChar char="•"/>
            </a:pPr>
            <a:r>
              <a:rPr lang="de-DE" sz="2000" dirty="0"/>
              <a:t>Entspannen ohne automatisches Essen</a:t>
            </a:r>
          </a:p>
          <a:p>
            <a:pPr marL="342900" indent="-342900">
              <a:buFont typeface="Arial" panose="020B0604020202020204" pitchFamily="34" charset="0"/>
              <a:buChar char="•"/>
            </a:pPr>
            <a:r>
              <a:rPr lang="de-DE" sz="2000" dirty="0"/>
              <a:t>Nicht beim Fernsehen essen</a:t>
            </a:r>
          </a:p>
          <a:p>
            <a:pPr marL="342900" indent="-342900">
              <a:buFont typeface="Arial" panose="020B0604020202020204" pitchFamily="34" charset="0"/>
              <a:buChar char="•"/>
            </a:pPr>
            <a:r>
              <a:rPr lang="de-DE" sz="2000" dirty="0"/>
              <a:t>Kalorienarme Snack-Alternative (z.B. Gemüsesticks)</a:t>
            </a:r>
          </a:p>
          <a:p>
            <a:pPr marL="342900" indent="-342900">
              <a:buFont typeface="Arial" panose="020B0604020202020204" pitchFamily="34" charset="0"/>
              <a:buChar char="•"/>
            </a:pPr>
            <a:r>
              <a:rPr lang="de-DE" sz="2000" dirty="0"/>
              <a:t>Snacks (z.B. Chips) nicht direkt aus der Verpackung essen</a:t>
            </a:r>
          </a:p>
        </p:txBody>
      </p:sp>
      <p:sp>
        <p:nvSpPr>
          <p:cNvPr id="6" name="Textfeld 5">
            <a:extLst>
              <a:ext uri="{FF2B5EF4-FFF2-40B4-BE49-F238E27FC236}">
                <a16:creationId xmlns:a16="http://schemas.microsoft.com/office/drawing/2014/main" id="{283BF952-24D6-1D51-EB32-4216F65E3EAB}"/>
              </a:ext>
            </a:extLst>
          </p:cNvPr>
          <p:cNvSpPr txBox="1"/>
          <p:nvPr/>
        </p:nvSpPr>
        <p:spPr>
          <a:xfrm>
            <a:off x="838200" y="6262042"/>
            <a:ext cx="9857015" cy="461665"/>
          </a:xfrm>
          <a:prstGeom prst="rect">
            <a:avLst/>
          </a:prstGeom>
          <a:noFill/>
        </p:spPr>
        <p:txBody>
          <a:bodyPr wrap="square">
            <a:spAutoFit/>
          </a:bodyPr>
          <a:lstStyle/>
          <a:p>
            <a:pPr marL="0" indent="0">
              <a:buNone/>
            </a:pPr>
            <a:r>
              <a:rPr lang="de-DE" sz="2400" b="1" dirty="0"/>
              <a:t>! Essen am Abend bewusst auswählen, beiläufiges Essen vermeiden!</a:t>
            </a:r>
          </a:p>
        </p:txBody>
      </p:sp>
      <p:sp>
        <p:nvSpPr>
          <p:cNvPr id="8" name="Textfeld 7">
            <a:extLst>
              <a:ext uri="{FF2B5EF4-FFF2-40B4-BE49-F238E27FC236}">
                <a16:creationId xmlns:a16="http://schemas.microsoft.com/office/drawing/2014/main" id="{718FCBAA-B8AD-EC54-13B6-17C08C603648}"/>
              </a:ext>
            </a:extLst>
          </p:cNvPr>
          <p:cNvSpPr txBox="1"/>
          <p:nvPr/>
        </p:nvSpPr>
        <p:spPr>
          <a:xfrm>
            <a:off x="6457950" y="6960679"/>
            <a:ext cx="6096000" cy="923330"/>
          </a:xfrm>
          <a:prstGeom prst="rect">
            <a:avLst/>
          </a:prstGeom>
          <a:noFill/>
        </p:spPr>
        <p:txBody>
          <a:bodyPr wrap="square">
            <a:spAutoFit/>
          </a:bodyPr>
          <a:lstStyle/>
          <a:p>
            <a:r>
              <a:rPr lang="de-DE" dirty="0"/>
              <a:t>https://www.istockphoto.com/de/foto/salzige-snacks-brezeln-chips-cracker-in-glasschalen-auf-dem-tisch-gm1250258429-364596536</a:t>
            </a:r>
          </a:p>
        </p:txBody>
      </p:sp>
    </p:spTree>
    <p:extLst>
      <p:ext uri="{BB962C8B-B14F-4D97-AF65-F5344CB8AC3E}">
        <p14:creationId xmlns:p14="http://schemas.microsoft.com/office/powerpoint/2010/main" val="27858886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5BE16-399C-4839-F16C-B50E7EFD6F0D}"/>
            </a:ext>
          </a:extLst>
        </p:cNvPr>
        <p:cNvGrpSpPr/>
        <p:nvPr/>
      </p:nvGrpSpPr>
      <p:grpSpPr>
        <a:xfrm>
          <a:off x="0" y="0"/>
          <a:ext cx="0" cy="0"/>
          <a:chOff x="0" y="0"/>
          <a:chExt cx="0" cy="0"/>
        </a:xfrm>
      </p:grpSpPr>
      <p:pic>
        <p:nvPicPr>
          <p:cNvPr id="4" name="Grafik 3" descr="Mittagspause zu Hause - Lizenzfrei Gedeck Stock-Foto">
            <a:extLst>
              <a:ext uri="{FF2B5EF4-FFF2-40B4-BE49-F238E27FC236}">
                <a16:creationId xmlns:a16="http://schemas.microsoft.com/office/drawing/2014/main" id="{EFA4E558-9078-4AD7-978E-0B6A9D21A198}"/>
              </a:ext>
            </a:extLst>
          </p:cNvPr>
          <p:cNvPicPr>
            <a:picLocks noChangeAspect="1"/>
          </p:cNvPicPr>
          <p:nvPr/>
        </p:nvPicPr>
        <p:blipFill>
          <a:blip r:embed="rId2">
            <a:alphaModFix amt="35000"/>
          </a:blip>
          <a:stretch>
            <a:fillRect/>
          </a:stretch>
        </p:blipFill>
        <p:spPr>
          <a:xfrm>
            <a:off x="-1371600" y="-2031551"/>
            <a:ext cx="13563600" cy="9033569"/>
          </a:xfrm>
          <a:prstGeom prst="rect">
            <a:avLst/>
          </a:prstGeom>
        </p:spPr>
      </p:pic>
      <p:sp>
        <p:nvSpPr>
          <p:cNvPr id="2" name="Titel 1">
            <a:extLst>
              <a:ext uri="{FF2B5EF4-FFF2-40B4-BE49-F238E27FC236}">
                <a16:creationId xmlns:a16="http://schemas.microsoft.com/office/drawing/2014/main" id="{F2530BE5-0F35-74DB-805D-3A5945EB2E5A}"/>
              </a:ext>
            </a:extLst>
          </p:cNvPr>
          <p:cNvSpPr>
            <a:spLocks noGrp="1"/>
          </p:cNvSpPr>
          <p:nvPr>
            <p:ph type="title"/>
          </p:nvPr>
        </p:nvSpPr>
        <p:spPr/>
        <p:txBody>
          <a:bodyPr/>
          <a:lstStyle/>
          <a:p>
            <a:r>
              <a:rPr lang="de-DE" dirty="0"/>
              <a:t>Sichtbarkeit von Lebensmitteln im Alltag</a:t>
            </a:r>
          </a:p>
        </p:txBody>
      </p:sp>
      <p:sp>
        <p:nvSpPr>
          <p:cNvPr id="3" name="Inhaltsplatzhalter 2">
            <a:extLst>
              <a:ext uri="{FF2B5EF4-FFF2-40B4-BE49-F238E27FC236}">
                <a16:creationId xmlns:a16="http://schemas.microsoft.com/office/drawing/2014/main" id="{D91C111B-C0C4-A4AB-74DC-55B0097B9331}"/>
              </a:ext>
            </a:extLst>
          </p:cNvPr>
          <p:cNvSpPr>
            <a:spLocks noGrp="1"/>
          </p:cNvSpPr>
          <p:nvPr>
            <p:ph idx="1"/>
          </p:nvPr>
        </p:nvSpPr>
        <p:spPr>
          <a:xfrm>
            <a:off x="903514" y="2287290"/>
            <a:ext cx="5094514" cy="3170099"/>
          </a:xfrm>
          <a:solidFill>
            <a:schemeClr val="accent2">
              <a:lumMod val="20000"/>
              <a:lumOff val="80000"/>
            </a:schemeClr>
          </a:solidFill>
        </p:spPr>
        <p:txBody>
          <a:bodyPr>
            <a:normAutofit/>
          </a:bodyPr>
          <a:lstStyle/>
          <a:p>
            <a:pPr marL="0" indent="0">
              <a:buNone/>
            </a:pPr>
            <a:r>
              <a:rPr lang="de-DE" sz="2000" b="1" dirty="0"/>
              <a:t>Mögliche Herausforderungen</a:t>
            </a:r>
          </a:p>
          <a:p>
            <a:r>
              <a:rPr lang="de-DE" sz="2000" dirty="0"/>
              <a:t>Ständige Sichtbarkeit von Lebensmittel erhöht die Wahrscheinlichkeit mehr zu essen/trinken</a:t>
            </a:r>
          </a:p>
          <a:p>
            <a:r>
              <a:rPr lang="de-DE" sz="2000" dirty="0"/>
              <a:t>Töpfe, Schüsseln auf dem Tisch regen dazu an, noch weitere Portionen zu essen</a:t>
            </a:r>
          </a:p>
          <a:p>
            <a:r>
              <a:rPr lang="de-DE" sz="2000" dirty="0"/>
              <a:t>Ein voller Kühlschrank ist ein Anreiz, häufiger zum Kühlschrank zu gehen, um etwas zu essen/trinken</a:t>
            </a:r>
          </a:p>
        </p:txBody>
      </p:sp>
      <p:sp>
        <p:nvSpPr>
          <p:cNvPr id="5" name="Textfeld 4">
            <a:extLst>
              <a:ext uri="{FF2B5EF4-FFF2-40B4-BE49-F238E27FC236}">
                <a16:creationId xmlns:a16="http://schemas.microsoft.com/office/drawing/2014/main" id="{56E610A8-011D-1279-ED50-D882BBEEAD1C}"/>
              </a:ext>
            </a:extLst>
          </p:cNvPr>
          <p:cNvSpPr txBox="1"/>
          <p:nvPr/>
        </p:nvSpPr>
        <p:spPr>
          <a:xfrm>
            <a:off x="6324602" y="2287290"/>
            <a:ext cx="5361212" cy="3170099"/>
          </a:xfrm>
          <a:prstGeom prst="rect">
            <a:avLst/>
          </a:prstGeom>
          <a:solidFill>
            <a:schemeClr val="accent6">
              <a:lumMod val="20000"/>
              <a:lumOff val="80000"/>
            </a:schemeClr>
          </a:solidFill>
        </p:spPr>
        <p:txBody>
          <a:bodyPr wrap="square">
            <a:spAutoFit/>
          </a:bodyPr>
          <a:lstStyle/>
          <a:p>
            <a:pPr marL="0" indent="0">
              <a:buNone/>
            </a:pPr>
            <a:r>
              <a:rPr lang="de-DE" sz="2000" b="1" dirty="0"/>
              <a:t>Mögliche Lösungen</a:t>
            </a:r>
          </a:p>
          <a:p>
            <a:pPr marL="342900" indent="-342900">
              <a:buFont typeface="Arial" panose="020B0604020202020204" pitchFamily="34" charset="0"/>
              <a:buChar char="•"/>
            </a:pPr>
            <a:r>
              <a:rPr lang="de-DE" sz="2000" dirty="0"/>
              <a:t>Essen in der Küche schöpfen</a:t>
            </a:r>
          </a:p>
          <a:p>
            <a:pPr marL="342900" indent="-342900">
              <a:buFont typeface="Arial" panose="020B0604020202020204" pitchFamily="34" charset="0"/>
              <a:buChar char="•"/>
            </a:pPr>
            <a:r>
              <a:rPr lang="de-DE" sz="2000" dirty="0"/>
              <a:t>Direkt nach dem Essen den Tisch zügig abräumen</a:t>
            </a:r>
          </a:p>
          <a:p>
            <a:pPr marL="342900" indent="-342900">
              <a:buFont typeface="Arial" panose="020B0604020202020204" pitchFamily="34" charset="0"/>
              <a:buChar char="•"/>
            </a:pPr>
            <a:r>
              <a:rPr lang="de-DE" sz="2000" dirty="0"/>
              <a:t>Gesunde Lebensmittel sichtbar und griffbereit platzieren; ungesunde eher an schwerer erreichbaren stellen</a:t>
            </a:r>
          </a:p>
          <a:p>
            <a:pPr marL="342900" indent="-342900">
              <a:buFont typeface="Arial" panose="020B0604020202020204" pitchFamily="34" charset="0"/>
              <a:buChar char="•"/>
            </a:pPr>
            <a:r>
              <a:rPr lang="de-DE" sz="2000" dirty="0"/>
              <a:t>Kühlschrank nicht zu stark füllen und gesunde Lebensmittel auf Augenhöhe platzieren</a:t>
            </a:r>
          </a:p>
        </p:txBody>
      </p:sp>
      <p:sp>
        <p:nvSpPr>
          <p:cNvPr id="6" name="Textfeld 5">
            <a:extLst>
              <a:ext uri="{FF2B5EF4-FFF2-40B4-BE49-F238E27FC236}">
                <a16:creationId xmlns:a16="http://schemas.microsoft.com/office/drawing/2014/main" id="{ABD90D5E-22AF-FD78-B48B-1AB863B827DE}"/>
              </a:ext>
            </a:extLst>
          </p:cNvPr>
          <p:cNvSpPr txBox="1"/>
          <p:nvPr/>
        </p:nvSpPr>
        <p:spPr>
          <a:xfrm>
            <a:off x="903514" y="6077376"/>
            <a:ext cx="9857015" cy="461665"/>
          </a:xfrm>
          <a:prstGeom prst="rect">
            <a:avLst/>
          </a:prstGeom>
          <a:noFill/>
        </p:spPr>
        <p:txBody>
          <a:bodyPr wrap="square">
            <a:spAutoFit/>
          </a:bodyPr>
          <a:lstStyle/>
          <a:p>
            <a:pPr marL="0" indent="0">
              <a:buNone/>
            </a:pPr>
            <a:r>
              <a:rPr lang="de-DE" sz="2400" b="1" dirty="0"/>
              <a:t>! Allein die Verfügbarkeit von Essen kann Appetit auslösen!</a:t>
            </a:r>
          </a:p>
        </p:txBody>
      </p:sp>
      <p:sp>
        <p:nvSpPr>
          <p:cNvPr id="8" name="Textfeld 7">
            <a:extLst>
              <a:ext uri="{FF2B5EF4-FFF2-40B4-BE49-F238E27FC236}">
                <a16:creationId xmlns:a16="http://schemas.microsoft.com/office/drawing/2014/main" id="{1000DC9C-4F9D-FA60-7365-5068AECBF78B}"/>
              </a:ext>
            </a:extLst>
          </p:cNvPr>
          <p:cNvSpPr txBox="1"/>
          <p:nvPr/>
        </p:nvSpPr>
        <p:spPr>
          <a:xfrm>
            <a:off x="2986088" y="7128001"/>
            <a:ext cx="6848474" cy="646331"/>
          </a:xfrm>
          <a:prstGeom prst="rect">
            <a:avLst/>
          </a:prstGeom>
          <a:noFill/>
        </p:spPr>
        <p:txBody>
          <a:bodyPr wrap="square">
            <a:spAutoFit/>
          </a:bodyPr>
          <a:lstStyle/>
          <a:p>
            <a:r>
              <a:rPr lang="de-DE" dirty="0"/>
              <a:t>https://www.istockphoto.com/de/foto/mittagspause-zu-hause-gm2216395280-633074018</a:t>
            </a:r>
          </a:p>
        </p:txBody>
      </p:sp>
    </p:spTree>
    <p:extLst>
      <p:ext uri="{BB962C8B-B14F-4D97-AF65-F5344CB8AC3E}">
        <p14:creationId xmlns:p14="http://schemas.microsoft.com/office/powerpoint/2010/main" val="4221261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7B786-A282-D006-44C8-D32C4BA97ABE}"/>
            </a:ext>
          </a:extLst>
        </p:cNvPr>
        <p:cNvGrpSpPr/>
        <p:nvPr/>
      </p:nvGrpSpPr>
      <p:grpSpPr>
        <a:xfrm>
          <a:off x="0" y="0"/>
          <a:ext cx="0" cy="0"/>
          <a:chOff x="0" y="0"/>
          <a:chExt cx="0" cy="0"/>
        </a:xfrm>
      </p:grpSpPr>
      <p:pic>
        <p:nvPicPr>
          <p:cNvPr id="8" name="Grafik 7" descr="Feiern mit einem Toast auf gekühlten Weißwein - Lizenzfrei Weißwein Stock-Foto">
            <a:extLst>
              <a:ext uri="{FF2B5EF4-FFF2-40B4-BE49-F238E27FC236}">
                <a16:creationId xmlns:a16="http://schemas.microsoft.com/office/drawing/2014/main" id="{C8103D4D-AC02-A5FD-386C-6ED07433C3D7}"/>
              </a:ext>
            </a:extLst>
          </p:cNvPr>
          <p:cNvPicPr>
            <a:picLocks noChangeAspect="1"/>
          </p:cNvPicPr>
          <p:nvPr/>
        </p:nvPicPr>
        <p:blipFill>
          <a:blip r:embed="rId2">
            <a:alphaModFix amt="35000"/>
          </a:blip>
          <a:stretch>
            <a:fillRect/>
          </a:stretch>
        </p:blipFill>
        <p:spPr>
          <a:xfrm>
            <a:off x="-968149" y="-2225436"/>
            <a:ext cx="13801725" cy="9178686"/>
          </a:xfrm>
          <a:prstGeom prst="rect">
            <a:avLst/>
          </a:prstGeom>
        </p:spPr>
      </p:pic>
      <p:sp>
        <p:nvSpPr>
          <p:cNvPr id="2" name="Titel 1">
            <a:extLst>
              <a:ext uri="{FF2B5EF4-FFF2-40B4-BE49-F238E27FC236}">
                <a16:creationId xmlns:a16="http://schemas.microsoft.com/office/drawing/2014/main" id="{F0B902FB-4597-9B8A-B577-1945D359332D}"/>
              </a:ext>
            </a:extLst>
          </p:cNvPr>
          <p:cNvSpPr>
            <a:spLocks noGrp="1"/>
          </p:cNvSpPr>
          <p:nvPr>
            <p:ph type="title"/>
          </p:nvPr>
        </p:nvSpPr>
        <p:spPr/>
        <p:txBody>
          <a:bodyPr/>
          <a:lstStyle/>
          <a:p>
            <a:r>
              <a:rPr lang="de-DE" dirty="0"/>
              <a:t>Emotionaler Druck beim Essen</a:t>
            </a:r>
          </a:p>
        </p:txBody>
      </p:sp>
      <p:sp>
        <p:nvSpPr>
          <p:cNvPr id="3" name="Inhaltsplatzhalter 2">
            <a:extLst>
              <a:ext uri="{FF2B5EF4-FFF2-40B4-BE49-F238E27FC236}">
                <a16:creationId xmlns:a16="http://schemas.microsoft.com/office/drawing/2014/main" id="{084DCEE8-C419-66AF-6735-65409A865C7D}"/>
              </a:ext>
            </a:extLst>
          </p:cNvPr>
          <p:cNvSpPr>
            <a:spLocks noGrp="1"/>
          </p:cNvSpPr>
          <p:nvPr>
            <p:ph idx="1"/>
          </p:nvPr>
        </p:nvSpPr>
        <p:spPr>
          <a:xfrm>
            <a:off x="838200" y="1491089"/>
            <a:ext cx="5094514" cy="4351338"/>
          </a:xfrm>
          <a:solidFill>
            <a:schemeClr val="accent2">
              <a:lumMod val="20000"/>
              <a:lumOff val="80000"/>
            </a:schemeClr>
          </a:solidFill>
        </p:spPr>
        <p:txBody>
          <a:bodyPr>
            <a:normAutofit/>
          </a:bodyPr>
          <a:lstStyle/>
          <a:p>
            <a:pPr marL="0" indent="0">
              <a:buNone/>
            </a:pPr>
            <a:r>
              <a:rPr lang="de-DE" sz="2000" b="1" dirty="0"/>
              <a:t>Mögliche Herausforderungen</a:t>
            </a:r>
          </a:p>
          <a:p>
            <a:r>
              <a:rPr lang="de-DE" sz="2000" dirty="0"/>
              <a:t>„Nimm doch noch ein Stück“</a:t>
            </a:r>
          </a:p>
          <a:p>
            <a:r>
              <a:rPr lang="de-DE" sz="2000" dirty="0"/>
              <a:t>„Ich habe extra für dich gekocht“</a:t>
            </a:r>
          </a:p>
          <a:p>
            <a:r>
              <a:rPr lang="de-DE" sz="2000" dirty="0"/>
              <a:t>„Sei doch nicht so streng zu dir“</a:t>
            </a:r>
          </a:p>
          <a:p>
            <a:r>
              <a:rPr lang="de-DE" sz="2000" dirty="0"/>
              <a:t>„Probiere doch wenigstens ein Mal“</a:t>
            </a:r>
          </a:p>
          <a:p>
            <a:r>
              <a:rPr lang="de-DE" sz="2000" dirty="0"/>
              <a:t>„Du kannst doch auch mal eine Ausnahme machen – ein Mal ist kein Mal“</a:t>
            </a:r>
          </a:p>
          <a:p>
            <a:r>
              <a:rPr lang="de-DE" sz="2000" dirty="0"/>
              <a:t>„Noch ein Glas - wir sitzen doch gerade so schön zusammen.“</a:t>
            </a:r>
          </a:p>
          <a:p>
            <a:r>
              <a:rPr lang="de-DE" sz="2000" dirty="0"/>
              <a:t>„Schmeckt es dir nicht?!“</a:t>
            </a:r>
          </a:p>
          <a:p>
            <a:r>
              <a:rPr lang="de-DE" sz="2000" dirty="0"/>
              <a:t>„Es ist doch Wochenende“</a:t>
            </a:r>
          </a:p>
          <a:p>
            <a:endParaRPr lang="de-DE" sz="2000" dirty="0"/>
          </a:p>
          <a:p>
            <a:endParaRPr lang="de-DE" sz="2000" dirty="0"/>
          </a:p>
        </p:txBody>
      </p:sp>
      <p:sp>
        <p:nvSpPr>
          <p:cNvPr id="5" name="Textfeld 4">
            <a:extLst>
              <a:ext uri="{FF2B5EF4-FFF2-40B4-BE49-F238E27FC236}">
                <a16:creationId xmlns:a16="http://schemas.microsoft.com/office/drawing/2014/main" id="{67E43295-4A59-1F41-8074-D9DAB1BAD5AF}"/>
              </a:ext>
            </a:extLst>
          </p:cNvPr>
          <p:cNvSpPr txBox="1"/>
          <p:nvPr/>
        </p:nvSpPr>
        <p:spPr>
          <a:xfrm>
            <a:off x="6259288" y="1549400"/>
            <a:ext cx="5361212" cy="4093428"/>
          </a:xfrm>
          <a:prstGeom prst="rect">
            <a:avLst/>
          </a:prstGeom>
          <a:solidFill>
            <a:schemeClr val="accent6">
              <a:lumMod val="20000"/>
              <a:lumOff val="80000"/>
            </a:schemeClr>
          </a:solidFill>
        </p:spPr>
        <p:txBody>
          <a:bodyPr wrap="square">
            <a:spAutoFit/>
          </a:bodyPr>
          <a:lstStyle/>
          <a:p>
            <a:pPr marL="0" indent="0">
              <a:buNone/>
            </a:pPr>
            <a:r>
              <a:rPr lang="de-DE" sz="2000" b="1" dirty="0"/>
              <a:t>Mögliche Lösungen</a:t>
            </a:r>
          </a:p>
          <a:p>
            <a:pPr marL="342900" indent="-342900">
              <a:buFont typeface="Arial" panose="020B0604020202020204" pitchFamily="34" charset="0"/>
              <a:buChar char="•"/>
            </a:pPr>
            <a:r>
              <a:rPr lang="de-DE" sz="2000" dirty="0"/>
              <a:t>Familien- und Freundeskreis über die Gewichtsabnahme aufklären und um Verständnis/Unterstützung bitten</a:t>
            </a:r>
          </a:p>
          <a:p>
            <a:pPr marL="342900" indent="-342900">
              <a:buFont typeface="Arial" panose="020B0604020202020204" pitchFamily="34" charset="0"/>
              <a:buChar char="•"/>
            </a:pPr>
            <a:r>
              <a:rPr lang="de-DE" sz="2000" dirty="0"/>
              <a:t>Freundlich aber klar „nein“ sagen</a:t>
            </a:r>
          </a:p>
          <a:p>
            <a:pPr marL="342900" indent="-342900">
              <a:buFont typeface="Arial" panose="020B0604020202020204" pitchFamily="34" charset="0"/>
              <a:buChar char="•"/>
            </a:pPr>
            <a:r>
              <a:rPr lang="de-DE" sz="2000" dirty="0"/>
              <a:t>Nicht rechtfertigen, sondern eigenen Standpunkt klarmachen</a:t>
            </a:r>
          </a:p>
          <a:p>
            <a:pPr marL="342900" indent="-342900">
              <a:buFont typeface="Arial" panose="020B0604020202020204" pitchFamily="34" charset="0"/>
              <a:buChar char="•"/>
            </a:pPr>
            <a:r>
              <a:rPr lang="de-DE" sz="2000" dirty="0"/>
              <a:t>Humorvolle Antworten überlegen</a:t>
            </a:r>
          </a:p>
          <a:p>
            <a:pPr marL="342900" indent="-342900">
              <a:buFont typeface="Arial" panose="020B0604020202020204" pitchFamily="34" charset="0"/>
              <a:buChar char="•"/>
            </a:pPr>
            <a:r>
              <a:rPr lang="de-DE" sz="2000" dirty="0"/>
              <a:t>Um Verständnis werben, dass Abnehmen von großer persönlicher Bedeutung ist</a:t>
            </a:r>
          </a:p>
          <a:p>
            <a:pPr marL="342900" indent="-342900">
              <a:buFont typeface="Arial" panose="020B0604020202020204" pitchFamily="34" charset="0"/>
              <a:buChar char="•"/>
            </a:pPr>
            <a:r>
              <a:rPr lang="de-DE" sz="2000" dirty="0"/>
              <a:t>Bereits im Vorfeld passende Antworten überlegen</a:t>
            </a:r>
          </a:p>
          <a:p>
            <a:pPr marL="342900" indent="-342900">
              <a:buFont typeface="Arial" panose="020B0604020202020204" pitchFamily="34" charset="0"/>
              <a:buChar char="•"/>
            </a:pPr>
            <a:endParaRPr lang="de-DE" sz="2000" dirty="0"/>
          </a:p>
        </p:txBody>
      </p:sp>
      <p:sp>
        <p:nvSpPr>
          <p:cNvPr id="6" name="Textfeld 5">
            <a:extLst>
              <a:ext uri="{FF2B5EF4-FFF2-40B4-BE49-F238E27FC236}">
                <a16:creationId xmlns:a16="http://schemas.microsoft.com/office/drawing/2014/main" id="{6DE40713-B90E-FCEC-D996-2FF5E8FA259F}"/>
              </a:ext>
            </a:extLst>
          </p:cNvPr>
          <p:cNvSpPr txBox="1"/>
          <p:nvPr/>
        </p:nvSpPr>
        <p:spPr>
          <a:xfrm>
            <a:off x="838200" y="5957633"/>
            <a:ext cx="9857015" cy="830997"/>
          </a:xfrm>
          <a:prstGeom prst="rect">
            <a:avLst/>
          </a:prstGeom>
          <a:noFill/>
        </p:spPr>
        <p:txBody>
          <a:bodyPr wrap="square">
            <a:spAutoFit/>
          </a:bodyPr>
          <a:lstStyle/>
          <a:p>
            <a:pPr marL="0" indent="0">
              <a:buNone/>
            </a:pPr>
            <a:r>
              <a:rPr lang="de-DE" sz="2400" b="1" dirty="0"/>
              <a:t>! Ziel ist es nicht, soziale Kontakte zu meiden, sondern selbstbewusst zu entscheiden, ob, wann und wie viel man isst/trinkt!</a:t>
            </a:r>
          </a:p>
        </p:txBody>
      </p:sp>
      <p:sp>
        <p:nvSpPr>
          <p:cNvPr id="11" name="Textfeld 10">
            <a:extLst>
              <a:ext uri="{FF2B5EF4-FFF2-40B4-BE49-F238E27FC236}">
                <a16:creationId xmlns:a16="http://schemas.microsoft.com/office/drawing/2014/main" id="{650C865F-88C3-E58F-2D50-997C8895C857}"/>
              </a:ext>
            </a:extLst>
          </p:cNvPr>
          <p:cNvSpPr txBox="1"/>
          <p:nvPr/>
        </p:nvSpPr>
        <p:spPr>
          <a:xfrm>
            <a:off x="3385457" y="6968391"/>
            <a:ext cx="6902450" cy="646331"/>
          </a:xfrm>
          <a:prstGeom prst="rect">
            <a:avLst/>
          </a:prstGeom>
          <a:noFill/>
        </p:spPr>
        <p:txBody>
          <a:bodyPr wrap="square">
            <a:spAutoFit/>
          </a:bodyPr>
          <a:lstStyle/>
          <a:p>
            <a:r>
              <a:rPr lang="de-DE" dirty="0"/>
              <a:t>https://www.istockphoto.com/de/foto/feiern-mit-einem-toast-auf-gek%C3%BChlten-wei%C3%9Fwein-gm2223457412-639658496</a:t>
            </a:r>
          </a:p>
        </p:txBody>
      </p:sp>
    </p:spTree>
    <p:extLst>
      <p:ext uri="{BB962C8B-B14F-4D97-AF65-F5344CB8AC3E}">
        <p14:creationId xmlns:p14="http://schemas.microsoft.com/office/powerpoint/2010/main" val="925294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485549-815A-A67F-5434-0F95D59ED353}"/>
              </a:ext>
            </a:extLst>
          </p:cNvPr>
          <p:cNvSpPr>
            <a:spLocks noGrp="1"/>
          </p:cNvSpPr>
          <p:nvPr>
            <p:ph type="title"/>
          </p:nvPr>
        </p:nvSpPr>
        <p:spPr/>
        <p:txBody>
          <a:bodyPr/>
          <a:lstStyle/>
          <a:p>
            <a:r>
              <a:rPr lang="de-DE" dirty="0"/>
              <a:t>MOVE-Challenge: Meine Gewichtskurve</a:t>
            </a:r>
          </a:p>
        </p:txBody>
      </p:sp>
      <p:sp>
        <p:nvSpPr>
          <p:cNvPr id="3" name="Inhaltsplatzhalter 2">
            <a:extLst>
              <a:ext uri="{FF2B5EF4-FFF2-40B4-BE49-F238E27FC236}">
                <a16:creationId xmlns:a16="http://schemas.microsoft.com/office/drawing/2014/main" id="{0A705A34-92E8-4771-916F-E1DC093963B2}"/>
              </a:ext>
            </a:extLst>
          </p:cNvPr>
          <p:cNvSpPr>
            <a:spLocks noGrp="1"/>
          </p:cNvSpPr>
          <p:nvPr>
            <p:ph idx="1"/>
          </p:nvPr>
        </p:nvSpPr>
        <p:spPr/>
        <p:txBody>
          <a:bodyPr/>
          <a:lstStyle/>
          <a:p>
            <a:endParaRPr lang="de-DE"/>
          </a:p>
        </p:txBody>
      </p:sp>
      <p:pic>
        <p:nvPicPr>
          <p:cNvPr id="5" name="Grafik 4">
            <a:extLst>
              <a:ext uri="{FF2B5EF4-FFF2-40B4-BE49-F238E27FC236}">
                <a16:creationId xmlns:a16="http://schemas.microsoft.com/office/drawing/2014/main" id="{33A5B3FA-1182-89AD-3AE8-FEEC514462C6}"/>
              </a:ext>
            </a:extLst>
          </p:cNvPr>
          <p:cNvPicPr>
            <a:picLocks noChangeAspect="1"/>
          </p:cNvPicPr>
          <p:nvPr/>
        </p:nvPicPr>
        <p:blipFill>
          <a:blip r:embed="rId2"/>
          <a:srcRect t="19604"/>
          <a:stretch>
            <a:fillRect/>
          </a:stretch>
        </p:blipFill>
        <p:spPr>
          <a:xfrm>
            <a:off x="1551214" y="1887419"/>
            <a:ext cx="8460029" cy="4829066"/>
          </a:xfrm>
          <a:prstGeom prst="rect">
            <a:avLst/>
          </a:prstGeom>
        </p:spPr>
      </p:pic>
      <p:sp>
        <p:nvSpPr>
          <p:cNvPr id="6" name="Textfeld 5">
            <a:extLst>
              <a:ext uri="{FF2B5EF4-FFF2-40B4-BE49-F238E27FC236}">
                <a16:creationId xmlns:a16="http://schemas.microsoft.com/office/drawing/2014/main" id="{D83B915F-FB74-EDF1-73B2-BFF561EB230C}"/>
              </a:ext>
            </a:extLst>
          </p:cNvPr>
          <p:cNvSpPr txBox="1"/>
          <p:nvPr/>
        </p:nvSpPr>
        <p:spPr>
          <a:xfrm>
            <a:off x="591459" y="13719"/>
            <a:ext cx="5861348" cy="369332"/>
          </a:xfrm>
          <a:prstGeom prst="rect">
            <a:avLst/>
          </a:prstGeom>
          <a:noFill/>
        </p:spPr>
        <p:txBody>
          <a:bodyPr wrap="none" rtlCol="0">
            <a:spAutoFit/>
          </a:bodyPr>
          <a:lstStyle/>
          <a:p>
            <a:r>
              <a:rPr lang="de-DE" i="1" dirty="0">
                <a:solidFill>
                  <a:srgbClr val="FF0000"/>
                </a:solidFill>
              </a:rPr>
              <a:t>An dieser Stelle bitte nur die Kurve bis Woche 14 zeichnen</a:t>
            </a:r>
          </a:p>
        </p:txBody>
      </p:sp>
    </p:spTree>
    <p:extLst>
      <p:ext uri="{BB962C8B-B14F-4D97-AF65-F5344CB8AC3E}">
        <p14:creationId xmlns:p14="http://schemas.microsoft.com/office/powerpoint/2010/main" val="1243488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B29C-D964-10B1-0649-62A0810B098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87C73D0-880F-2C63-7707-C4E402E94CB3}"/>
              </a:ext>
            </a:extLst>
          </p:cNvPr>
          <p:cNvSpPr>
            <a:spLocks noGrp="1"/>
          </p:cNvSpPr>
          <p:nvPr>
            <p:ph type="title"/>
          </p:nvPr>
        </p:nvSpPr>
        <p:spPr/>
        <p:txBody>
          <a:bodyPr/>
          <a:lstStyle/>
          <a:p>
            <a:r>
              <a:rPr lang="de-DE" dirty="0"/>
              <a:t>MOVE-Challenge: Meine Zufriedenheit</a:t>
            </a:r>
          </a:p>
        </p:txBody>
      </p:sp>
      <p:graphicFrame>
        <p:nvGraphicFramePr>
          <p:cNvPr id="9" name="Tabelle 8">
            <a:extLst>
              <a:ext uri="{FF2B5EF4-FFF2-40B4-BE49-F238E27FC236}">
                <a16:creationId xmlns:a16="http://schemas.microsoft.com/office/drawing/2014/main" id="{F30E38E2-5334-BF8B-ED02-A01E1889255C}"/>
              </a:ext>
            </a:extLst>
          </p:cNvPr>
          <p:cNvGraphicFramePr>
            <a:graphicFrameLocks noGrp="1"/>
          </p:cNvGraphicFramePr>
          <p:nvPr/>
        </p:nvGraphicFramePr>
        <p:xfrm>
          <a:off x="972453" y="1902959"/>
          <a:ext cx="10247094" cy="3708400"/>
        </p:xfrm>
        <a:graphic>
          <a:graphicData uri="http://schemas.openxmlformats.org/drawingml/2006/table">
            <a:tbl>
              <a:tblPr firstRow="1" bandRow="1">
                <a:tableStyleId>{5940675A-B579-460E-94D1-54222C63F5DA}</a:tableStyleId>
              </a:tblPr>
              <a:tblGrid>
                <a:gridCol w="394119">
                  <a:extLst>
                    <a:ext uri="{9D8B030D-6E8A-4147-A177-3AD203B41FA5}">
                      <a16:colId xmlns:a16="http://schemas.microsoft.com/office/drawing/2014/main" val="2233812032"/>
                    </a:ext>
                  </a:extLst>
                </a:gridCol>
                <a:gridCol w="394119">
                  <a:extLst>
                    <a:ext uri="{9D8B030D-6E8A-4147-A177-3AD203B41FA5}">
                      <a16:colId xmlns:a16="http://schemas.microsoft.com/office/drawing/2014/main" val="3529999955"/>
                    </a:ext>
                  </a:extLst>
                </a:gridCol>
                <a:gridCol w="394119">
                  <a:extLst>
                    <a:ext uri="{9D8B030D-6E8A-4147-A177-3AD203B41FA5}">
                      <a16:colId xmlns:a16="http://schemas.microsoft.com/office/drawing/2014/main" val="2088661982"/>
                    </a:ext>
                  </a:extLst>
                </a:gridCol>
                <a:gridCol w="394119">
                  <a:extLst>
                    <a:ext uri="{9D8B030D-6E8A-4147-A177-3AD203B41FA5}">
                      <a16:colId xmlns:a16="http://schemas.microsoft.com/office/drawing/2014/main" val="1356711527"/>
                    </a:ext>
                  </a:extLst>
                </a:gridCol>
                <a:gridCol w="394119">
                  <a:extLst>
                    <a:ext uri="{9D8B030D-6E8A-4147-A177-3AD203B41FA5}">
                      <a16:colId xmlns:a16="http://schemas.microsoft.com/office/drawing/2014/main" val="2358358217"/>
                    </a:ext>
                  </a:extLst>
                </a:gridCol>
                <a:gridCol w="394119">
                  <a:extLst>
                    <a:ext uri="{9D8B030D-6E8A-4147-A177-3AD203B41FA5}">
                      <a16:colId xmlns:a16="http://schemas.microsoft.com/office/drawing/2014/main" val="3516678340"/>
                    </a:ext>
                  </a:extLst>
                </a:gridCol>
                <a:gridCol w="394119">
                  <a:extLst>
                    <a:ext uri="{9D8B030D-6E8A-4147-A177-3AD203B41FA5}">
                      <a16:colId xmlns:a16="http://schemas.microsoft.com/office/drawing/2014/main" val="4290971518"/>
                    </a:ext>
                  </a:extLst>
                </a:gridCol>
                <a:gridCol w="394119">
                  <a:extLst>
                    <a:ext uri="{9D8B030D-6E8A-4147-A177-3AD203B41FA5}">
                      <a16:colId xmlns:a16="http://schemas.microsoft.com/office/drawing/2014/main" val="1344825393"/>
                    </a:ext>
                  </a:extLst>
                </a:gridCol>
                <a:gridCol w="394119">
                  <a:extLst>
                    <a:ext uri="{9D8B030D-6E8A-4147-A177-3AD203B41FA5}">
                      <a16:colId xmlns:a16="http://schemas.microsoft.com/office/drawing/2014/main" val="3930909123"/>
                    </a:ext>
                  </a:extLst>
                </a:gridCol>
                <a:gridCol w="394119">
                  <a:extLst>
                    <a:ext uri="{9D8B030D-6E8A-4147-A177-3AD203B41FA5}">
                      <a16:colId xmlns:a16="http://schemas.microsoft.com/office/drawing/2014/main" val="199882858"/>
                    </a:ext>
                  </a:extLst>
                </a:gridCol>
                <a:gridCol w="394119">
                  <a:extLst>
                    <a:ext uri="{9D8B030D-6E8A-4147-A177-3AD203B41FA5}">
                      <a16:colId xmlns:a16="http://schemas.microsoft.com/office/drawing/2014/main" val="1006876811"/>
                    </a:ext>
                  </a:extLst>
                </a:gridCol>
                <a:gridCol w="394119">
                  <a:extLst>
                    <a:ext uri="{9D8B030D-6E8A-4147-A177-3AD203B41FA5}">
                      <a16:colId xmlns:a16="http://schemas.microsoft.com/office/drawing/2014/main" val="4257751211"/>
                    </a:ext>
                  </a:extLst>
                </a:gridCol>
                <a:gridCol w="394119">
                  <a:extLst>
                    <a:ext uri="{9D8B030D-6E8A-4147-A177-3AD203B41FA5}">
                      <a16:colId xmlns:a16="http://schemas.microsoft.com/office/drawing/2014/main" val="382921335"/>
                    </a:ext>
                  </a:extLst>
                </a:gridCol>
                <a:gridCol w="394119">
                  <a:extLst>
                    <a:ext uri="{9D8B030D-6E8A-4147-A177-3AD203B41FA5}">
                      <a16:colId xmlns:a16="http://schemas.microsoft.com/office/drawing/2014/main" val="3417062132"/>
                    </a:ext>
                  </a:extLst>
                </a:gridCol>
                <a:gridCol w="394119">
                  <a:extLst>
                    <a:ext uri="{9D8B030D-6E8A-4147-A177-3AD203B41FA5}">
                      <a16:colId xmlns:a16="http://schemas.microsoft.com/office/drawing/2014/main" val="3645980703"/>
                    </a:ext>
                  </a:extLst>
                </a:gridCol>
                <a:gridCol w="394119">
                  <a:extLst>
                    <a:ext uri="{9D8B030D-6E8A-4147-A177-3AD203B41FA5}">
                      <a16:colId xmlns:a16="http://schemas.microsoft.com/office/drawing/2014/main" val="1068102886"/>
                    </a:ext>
                  </a:extLst>
                </a:gridCol>
                <a:gridCol w="394119">
                  <a:extLst>
                    <a:ext uri="{9D8B030D-6E8A-4147-A177-3AD203B41FA5}">
                      <a16:colId xmlns:a16="http://schemas.microsoft.com/office/drawing/2014/main" val="2975158183"/>
                    </a:ext>
                  </a:extLst>
                </a:gridCol>
                <a:gridCol w="394119">
                  <a:extLst>
                    <a:ext uri="{9D8B030D-6E8A-4147-A177-3AD203B41FA5}">
                      <a16:colId xmlns:a16="http://schemas.microsoft.com/office/drawing/2014/main" val="1188515599"/>
                    </a:ext>
                  </a:extLst>
                </a:gridCol>
                <a:gridCol w="394119">
                  <a:extLst>
                    <a:ext uri="{9D8B030D-6E8A-4147-A177-3AD203B41FA5}">
                      <a16:colId xmlns:a16="http://schemas.microsoft.com/office/drawing/2014/main" val="3363442117"/>
                    </a:ext>
                  </a:extLst>
                </a:gridCol>
                <a:gridCol w="394119">
                  <a:extLst>
                    <a:ext uri="{9D8B030D-6E8A-4147-A177-3AD203B41FA5}">
                      <a16:colId xmlns:a16="http://schemas.microsoft.com/office/drawing/2014/main" val="876424543"/>
                    </a:ext>
                  </a:extLst>
                </a:gridCol>
                <a:gridCol w="394119">
                  <a:extLst>
                    <a:ext uri="{9D8B030D-6E8A-4147-A177-3AD203B41FA5}">
                      <a16:colId xmlns:a16="http://schemas.microsoft.com/office/drawing/2014/main" val="499759990"/>
                    </a:ext>
                  </a:extLst>
                </a:gridCol>
                <a:gridCol w="394119">
                  <a:extLst>
                    <a:ext uri="{9D8B030D-6E8A-4147-A177-3AD203B41FA5}">
                      <a16:colId xmlns:a16="http://schemas.microsoft.com/office/drawing/2014/main" val="3653499916"/>
                    </a:ext>
                  </a:extLst>
                </a:gridCol>
                <a:gridCol w="394119">
                  <a:extLst>
                    <a:ext uri="{9D8B030D-6E8A-4147-A177-3AD203B41FA5}">
                      <a16:colId xmlns:a16="http://schemas.microsoft.com/office/drawing/2014/main" val="3395168006"/>
                    </a:ext>
                  </a:extLst>
                </a:gridCol>
                <a:gridCol w="394119">
                  <a:extLst>
                    <a:ext uri="{9D8B030D-6E8A-4147-A177-3AD203B41FA5}">
                      <a16:colId xmlns:a16="http://schemas.microsoft.com/office/drawing/2014/main" val="1045726218"/>
                    </a:ext>
                  </a:extLst>
                </a:gridCol>
                <a:gridCol w="394119">
                  <a:extLst>
                    <a:ext uri="{9D8B030D-6E8A-4147-A177-3AD203B41FA5}">
                      <a16:colId xmlns:a16="http://schemas.microsoft.com/office/drawing/2014/main" val="3400441659"/>
                    </a:ext>
                  </a:extLst>
                </a:gridCol>
                <a:gridCol w="394119">
                  <a:extLst>
                    <a:ext uri="{9D8B030D-6E8A-4147-A177-3AD203B41FA5}">
                      <a16:colId xmlns:a16="http://schemas.microsoft.com/office/drawing/2014/main" val="1582085592"/>
                    </a:ext>
                  </a:extLst>
                </a:gridCol>
              </a:tblGrid>
              <a:tr h="370840">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790205112"/>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546341806"/>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058313929"/>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977882894"/>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625642836"/>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358116846"/>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16698581"/>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946441454"/>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254696405"/>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467638595"/>
                  </a:ext>
                </a:extLst>
              </a:tr>
            </a:tbl>
          </a:graphicData>
        </a:graphic>
      </p:graphicFrame>
      <p:sp>
        <p:nvSpPr>
          <p:cNvPr id="10" name="Textfeld 9">
            <a:extLst>
              <a:ext uri="{FF2B5EF4-FFF2-40B4-BE49-F238E27FC236}">
                <a16:creationId xmlns:a16="http://schemas.microsoft.com/office/drawing/2014/main" id="{2F4DD69C-AB9D-733B-1E07-DEA077934D1F}"/>
              </a:ext>
            </a:extLst>
          </p:cNvPr>
          <p:cNvSpPr txBox="1"/>
          <p:nvPr/>
        </p:nvSpPr>
        <p:spPr>
          <a:xfrm>
            <a:off x="478972" y="1690688"/>
            <a:ext cx="609600" cy="4154984"/>
          </a:xfrm>
          <a:prstGeom prst="rect">
            <a:avLst/>
          </a:prstGeom>
          <a:noFill/>
        </p:spPr>
        <p:txBody>
          <a:bodyPr wrap="square" rtlCol="0">
            <a:spAutoFit/>
          </a:bodyPr>
          <a:lstStyle/>
          <a:p>
            <a:pPr algn="ctr"/>
            <a:r>
              <a:rPr lang="de-DE" sz="2400" b="1" dirty="0">
                <a:solidFill>
                  <a:schemeClr val="accent5"/>
                </a:solidFill>
              </a:rPr>
              <a:t>10</a:t>
            </a:r>
          </a:p>
          <a:p>
            <a:pPr algn="ctr"/>
            <a:r>
              <a:rPr lang="de-DE" sz="2400" b="1" dirty="0">
                <a:solidFill>
                  <a:schemeClr val="accent5"/>
                </a:solidFill>
              </a:rPr>
              <a:t>9</a:t>
            </a:r>
          </a:p>
          <a:p>
            <a:pPr algn="ctr"/>
            <a:r>
              <a:rPr lang="de-DE" sz="2400" b="1" dirty="0">
                <a:solidFill>
                  <a:schemeClr val="accent5"/>
                </a:solidFill>
              </a:rPr>
              <a:t>8</a:t>
            </a:r>
          </a:p>
          <a:p>
            <a:pPr algn="ctr"/>
            <a:r>
              <a:rPr lang="de-DE" sz="2400" b="1" dirty="0">
                <a:solidFill>
                  <a:schemeClr val="accent5"/>
                </a:solidFill>
              </a:rPr>
              <a:t>7</a:t>
            </a:r>
          </a:p>
          <a:p>
            <a:pPr algn="ctr"/>
            <a:r>
              <a:rPr lang="de-DE" sz="2400" b="1" dirty="0">
                <a:solidFill>
                  <a:schemeClr val="accent5"/>
                </a:solidFill>
              </a:rPr>
              <a:t>6</a:t>
            </a:r>
          </a:p>
          <a:p>
            <a:pPr algn="ctr"/>
            <a:r>
              <a:rPr lang="de-DE" sz="2400" b="1" dirty="0">
                <a:solidFill>
                  <a:schemeClr val="accent5"/>
                </a:solidFill>
              </a:rPr>
              <a:t>5</a:t>
            </a:r>
          </a:p>
          <a:p>
            <a:pPr algn="ctr"/>
            <a:r>
              <a:rPr lang="de-DE" sz="2400" b="1" dirty="0">
                <a:solidFill>
                  <a:schemeClr val="accent5"/>
                </a:solidFill>
              </a:rPr>
              <a:t>4</a:t>
            </a:r>
          </a:p>
          <a:p>
            <a:pPr algn="ctr"/>
            <a:r>
              <a:rPr lang="de-DE" sz="2400" b="1" dirty="0">
                <a:solidFill>
                  <a:schemeClr val="accent5"/>
                </a:solidFill>
              </a:rPr>
              <a:t>3</a:t>
            </a:r>
          </a:p>
          <a:p>
            <a:pPr algn="ctr"/>
            <a:r>
              <a:rPr lang="de-DE" sz="2400" b="1" dirty="0">
                <a:solidFill>
                  <a:schemeClr val="accent5"/>
                </a:solidFill>
              </a:rPr>
              <a:t>2</a:t>
            </a:r>
          </a:p>
          <a:p>
            <a:pPr algn="ctr"/>
            <a:r>
              <a:rPr lang="de-DE" sz="2400" b="1" dirty="0">
                <a:solidFill>
                  <a:schemeClr val="accent5"/>
                </a:solidFill>
              </a:rPr>
              <a:t>1</a:t>
            </a:r>
          </a:p>
          <a:p>
            <a:pPr algn="ctr"/>
            <a:r>
              <a:rPr lang="de-DE" sz="2400" b="1" dirty="0">
                <a:solidFill>
                  <a:schemeClr val="accent5"/>
                </a:solidFill>
              </a:rPr>
              <a:t>0</a:t>
            </a:r>
          </a:p>
        </p:txBody>
      </p:sp>
      <p:sp>
        <p:nvSpPr>
          <p:cNvPr id="12" name="Textfeld 11">
            <a:extLst>
              <a:ext uri="{FF2B5EF4-FFF2-40B4-BE49-F238E27FC236}">
                <a16:creationId xmlns:a16="http://schemas.microsoft.com/office/drawing/2014/main" id="{0C10365A-9B33-4EBB-074E-8C12E84EBFF4}"/>
              </a:ext>
            </a:extLst>
          </p:cNvPr>
          <p:cNvSpPr txBox="1"/>
          <p:nvPr/>
        </p:nvSpPr>
        <p:spPr>
          <a:xfrm>
            <a:off x="11152415" y="1690688"/>
            <a:ext cx="609600" cy="4154984"/>
          </a:xfrm>
          <a:prstGeom prst="rect">
            <a:avLst/>
          </a:prstGeom>
          <a:noFill/>
        </p:spPr>
        <p:txBody>
          <a:bodyPr wrap="square" rtlCol="0">
            <a:spAutoFit/>
          </a:bodyPr>
          <a:lstStyle/>
          <a:p>
            <a:pPr algn="ctr"/>
            <a:r>
              <a:rPr lang="de-DE" sz="2400" b="1" dirty="0">
                <a:solidFill>
                  <a:schemeClr val="accent4"/>
                </a:solidFill>
              </a:rPr>
              <a:t>10</a:t>
            </a:r>
          </a:p>
          <a:p>
            <a:pPr algn="ctr"/>
            <a:r>
              <a:rPr lang="de-DE" sz="2400" b="1" dirty="0">
                <a:solidFill>
                  <a:schemeClr val="accent4"/>
                </a:solidFill>
              </a:rPr>
              <a:t>9</a:t>
            </a:r>
          </a:p>
          <a:p>
            <a:pPr algn="ctr"/>
            <a:r>
              <a:rPr lang="de-DE" sz="2400" b="1" dirty="0">
                <a:solidFill>
                  <a:schemeClr val="accent4"/>
                </a:solidFill>
              </a:rPr>
              <a:t>8</a:t>
            </a:r>
          </a:p>
          <a:p>
            <a:pPr algn="ctr"/>
            <a:r>
              <a:rPr lang="de-DE" sz="2400" b="1" dirty="0">
                <a:solidFill>
                  <a:schemeClr val="accent4"/>
                </a:solidFill>
              </a:rPr>
              <a:t>7</a:t>
            </a:r>
          </a:p>
          <a:p>
            <a:pPr algn="ctr"/>
            <a:r>
              <a:rPr lang="de-DE" sz="2400" b="1" dirty="0">
                <a:solidFill>
                  <a:schemeClr val="accent4"/>
                </a:solidFill>
              </a:rPr>
              <a:t>6</a:t>
            </a:r>
          </a:p>
          <a:p>
            <a:pPr algn="ctr"/>
            <a:r>
              <a:rPr lang="de-DE" sz="2400" b="1" dirty="0">
                <a:solidFill>
                  <a:schemeClr val="accent4"/>
                </a:solidFill>
              </a:rPr>
              <a:t>5</a:t>
            </a:r>
          </a:p>
          <a:p>
            <a:pPr algn="ctr"/>
            <a:r>
              <a:rPr lang="de-DE" sz="2400" b="1" dirty="0">
                <a:solidFill>
                  <a:schemeClr val="accent4"/>
                </a:solidFill>
              </a:rPr>
              <a:t>4</a:t>
            </a:r>
          </a:p>
          <a:p>
            <a:pPr algn="ctr"/>
            <a:r>
              <a:rPr lang="de-DE" sz="2400" b="1" dirty="0">
                <a:solidFill>
                  <a:schemeClr val="accent4"/>
                </a:solidFill>
              </a:rPr>
              <a:t>3</a:t>
            </a:r>
          </a:p>
          <a:p>
            <a:pPr algn="ctr"/>
            <a:r>
              <a:rPr lang="de-DE" sz="2400" b="1" dirty="0">
                <a:solidFill>
                  <a:schemeClr val="accent4"/>
                </a:solidFill>
              </a:rPr>
              <a:t>2</a:t>
            </a:r>
          </a:p>
          <a:p>
            <a:pPr algn="ctr"/>
            <a:r>
              <a:rPr lang="de-DE" sz="2400" b="1" dirty="0">
                <a:solidFill>
                  <a:schemeClr val="accent4"/>
                </a:solidFill>
              </a:rPr>
              <a:t>1</a:t>
            </a:r>
          </a:p>
          <a:p>
            <a:pPr algn="ctr"/>
            <a:r>
              <a:rPr lang="de-DE" sz="2400" b="1" dirty="0">
                <a:solidFill>
                  <a:schemeClr val="accent4"/>
                </a:solidFill>
              </a:rPr>
              <a:t>0</a:t>
            </a:r>
          </a:p>
        </p:txBody>
      </p:sp>
      <p:sp>
        <p:nvSpPr>
          <p:cNvPr id="13" name="Textfeld 12">
            <a:extLst>
              <a:ext uri="{FF2B5EF4-FFF2-40B4-BE49-F238E27FC236}">
                <a16:creationId xmlns:a16="http://schemas.microsoft.com/office/drawing/2014/main" id="{9BD20F33-901C-AE26-9C61-86B0BC38D7F9}"/>
              </a:ext>
            </a:extLst>
          </p:cNvPr>
          <p:cNvSpPr txBox="1"/>
          <p:nvPr/>
        </p:nvSpPr>
        <p:spPr>
          <a:xfrm rot="16200000">
            <a:off x="-1749373" y="3522736"/>
            <a:ext cx="4312334" cy="369332"/>
          </a:xfrm>
          <a:prstGeom prst="rect">
            <a:avLst/>
          </a:prstGeom>
          <a:noFill/>
        </p:spPr>
        <p:txBody>
          <a:bodyPr wrap="none" rtlCol="0">
            <a:spAutoFit/>
          </a:bodyPr>
          <a:lstStyle/>
          <a:p>
            <a:r>
              <a:rPr lang="de-DE" b="1" dirty="0">
                <a:solidFill>
                  <a:schemeClr val="accent5"/>
                </a:solidFill>
              </a:rPr>
              <a:t>Zufriedenheit mit meinem Essverhalten</a:t>
            </a:r>
          </a:p>
        </p:txBody>
      </p:sp>
      <p:sp>
        <p:nvSpPr>
          <p:cNvPr id="15" name="Textfeld 14">
            <a:extLst>
              <a:ext uri="{FF2B5EF4-FFF2-40B4-BE49-F238E27FC236}">
                <a16:creationId xmlns:a16="http://schemas.microsoft.com/office/drawing/2014/main" id="{46FD61A3-51A6-5AA7-9126-2FE12E95F33B}"/>
              </a:ext>
            </a:extLst>
          </p:cNvPr>
          <p:cNvSpPr txBox="1"/>
          <p:nvPr/>
        </p:nvSpPr>
        <p:spPr>
          <a:xfrm rot="5400000">
            <a:off x="9216171" y="3583514"/>
            <a:ext cx="5138073" cy="369332"/>
          </a:xfrm>
          <a:prstGeom prst="rect">
            <a:avLst/>
          </a:prstGeom>
          <a:noFill/>
        </p:spPr>
        <p:txBody>
          <a:bodyPr wrap="none" rtlCol="0">
            <a:spAutoFit/>
          </a:bodyPr>
          <a:lstStyle/>
          <a:p>
            <a:r>
              <a:rPr lang="de-DE" b="1" dirty="0">
                <a:solidFill>
                  <a:schemeClr val="accent4"/>
                </a:solidFill>
              </a:rPr>
              <a:t>Zufriedenheit mit meinem Bewegungsverhalten</a:t>
            </a:r>
          </a:p>
        </p:txBody>
      </p:sp>
      <p:sp>
        <p:nvSpPr>
          <p:cNvPr id="16" name="Textfeld 15">
            <a:extLst>
              <a:ext uri="{FF2B5EF4-FFF2-40B4-BE49-F238E27FC236}">
                <a16:creationId xmlns:a16="http://schemas.microsoft.com/office/drawing/2014/main" id="{A075254A-D2E3-8C3F-FAF0-4B97075855B1}"/>
              </a:ext>
            </a:extLst>
          </p:cNvPr>
          <p:cNvSpPr txBox="1"/>
          <p:nvPr/>
        </p:nvSpPr>
        <p:spPr>
          <a:xfrm>
            <a:off x="838200" y="6012412"/>
            <a:ext cx="881010" cy="369332"/>
          </a:xfrm>
          <a:prstGeom prst="rect">
            <a:avLst/>
          </a:prstGeom>
          <a:noFill/>
        </p:spPr>
        <p:txBody>
          <a:bodyPr wrap="none" rtlCol="0">
            <a:spAutoFit/>
          </a:bodyPr>
          <a:lstStyle/>
          <a:p>
            <a:r>
              <a:rPr lang="de-DE" dirty="0"/>
              <a:t>Woche</a:t>
            </a:r>
          </a:p>
        </p:txBody>
      </p:sp>
      <p:pic>
        <p:nvPicPr>
          <p:cNvPr id="20" name="Grafik 19">
            <a:extLst>
              <a:ext uri="{FF2B5EF4-FFF2-40B4-BE49-F238E27FC236}">
                <a16:creationId xmlns:a16="http://schemas.microsoft.com/office/drawing/2014/main" id="{3ECEF92F-D78E-7519-2910-B2E4B41A35FE}"/>
              </a:ext>
            </a:extLst>
          </p:cNvPr>
          <p:cNvPicPr>
            <a:picLocks noChangeAspect="1"/>
          </p:cNvPicPr>
          <p:nvPr/>
        </p:nvPicPr>
        <p:blipFill>
          <a:blip r:embed="rId2"/>
          <a:stretch>
            <a:fillRect/>
          </a:stretch>
        </p:blipFill>
        <p:spPr>
          <a:xfrm>
            <a:off x="690729" y="5522303"/>
            <a:ext cx="11022299" cy="791869"/>
          </a:xfrm>
          <a:prstGeom prst="rect">
            <a:avLst/>
          </a:prstGeom>
        </p:spPr>
      </p:pic>
      <p:sp>
        <p:nvSpPr>
          <p:cNvPr id="21" name="Freihandform: Form 20">
            <a:extLst>
              <a:ext uri="{FF2B5EF4-FFF2-40B4-BE49-F238E27FC236}">
                <a16:creationId xmlns:a16="http://schemas.microsoft.com/office/drawing/2014/main" id="{97C826F2-3133-7500-B8FB-3B16F399FE2A}"/>
              </a:ext>
            </a:extLst>
          </p:cNvPr>
          <p:cNvSpPr/>
          <p:nvPr/>
        </p:nvSpPr>
        <p:spPr>
          <a:xfrm>
            <a:off x="963386" y="1856014"/>
            <a:ext cx="10248900" cy="2286000"/>
          </a:xfrm>
          <a:custGeom>
            <a:avLst/>
            <a:gdLst>
              <a:gd name="csX0" fmla="*/ 0 w 10248900"/>
              <a:gd name="csY0" fmla="*/ 2286000 h 2286000"/>
              <a:gd name="csX1" fmla="*/ 65314 w 10248900"/>
              <a:gd name="csY1" fmla="*/ 2231572 h 2286000"/>
              <a:gd name="csX2" fmla="*/ 130628 w 10248900"/>
              <a:gd name="csY2" fmla="*/ 2188029 h 2286000"/>
              <a:gd name="csX3" fmla="*/ 146957 w 10248900"/>
              <a:gd name="csY3" fmla="*/ 2166257 h 2286000"/>
              <a:gd name="csX4" fmla="*/ 163285 w 10248900"/>
              <a:gd name="csY4" fmla="*/ 2155372 h 2286000"/>
              <a:gd name="csX5" fmla="*/ 185057 w 10248900"/>
              <a:gd name="csY5" fmla="*/ 2139043 h 2286000"/>
              <a:gd name="csX6" fmla="*/ 206828 w 10248900"/>
              <a:gd name="csY6" fmla="*/ 2111829 h 2286000"/>
              <a:gd name="csX7" fmla="*/ 266700 w 10248900"/>
              <a:gd name="csY7" fmla="*/ 2051957 h 2286000"/>
              <a:gd name="csX8" fmla="*/ 277585 w 10248900"/>
              <a:gd name="csY8" fmla="*/ 2030186 h 2286000"/>
              <a:gd name="csX9" fmla="*/ 321128 w 10248900"/>
              <a:gd name="csY9" fmla="*/ 1986643 h 2286000"/>
              <a:gd name="csX10" fmla="*/ 342900 w 10248900"/>
              <a:gd name="csY10" fmla="*/ 1948543 h 2286000"/>
              <a:gd name="csX11" fmla="*/ 381000 w 10248900"/>
              <a:gd name="csY11" fmla="*/ 1899557 h 2286000"/>
              <a:gd name="csX12" fmla="*/ 424543 w 10248900"/>
              <a:gd name="csY12" fmla="*/ 1866900 h 2286000"/>
              <a:gd name="csX13" fmla="*/ 457200 w 10248900"/>
              <a:gd name="csY13" fmla="*/ 1845129 h 2286000"/>
              <a:gd name="csX14" fmla="*/ 555171 w 10248900"/>
              <a:gd name="csY14" fmla="*/ 1752600 h 2286000"/>
              <a:gd name="csX15" fmla="*/ 593271 w 10248900"/>
              <a:gd name="csY15" fmla="*/ 1719943 h 2286000"/>
              <a:gd name="csX16" fmla="*/ 664028 w 10248900"/>
              <a:gd name="csY16" fmla="*/ 1654629 h 2286000"/>
              <a:gd name="csX17" fmla="*/ 707571 w 10248900"/>
              <a:gd name="csY17" fmla="*/ 1621972 h 2286000"/>
              <a:gd name="csX18" fmla="*/ 734785 w 10248900"/>
              <a:gd name="csY18" fmla="*/ 1589315 h 2286000"/>
              <a:gd name="csX19" fmla="*/ 794657 w 10248900"/>
              <a:gd name="csY19" fmla="*/ 1545772 h 2286000"/>
              <a:gd name="csX20" fmla="*/ 859971 w 10248900"/>
              <a:gd name="csY20" fmla="*/ 1556657 h 2286000"/>
              <a:gd name="csX21" fmla="*/ 925285 w 10248900"/>
              <a:gd name="csY21" fmla="*/ 1611086 h 2286000"/>
              <a:gd name="csX22" fmla="*/ 952500 w 10248900"/>
              <a:gd name="csY22" fmla="*/ 1643743 h 2286000"/>
              <a:gd name="csX23" fmla="*/ 979714 w 10248900"/>
              <a:gd name="csY23" fmla="*/ 1660072 h 2286000"/>
              <a:gd name="csX24" fmla="*/ 990600 w 10248900"/>
              <a:gd name="csY24" fmla="*/ 1676400 h 2286000"/>
              <a:gd name="csX25" fmla="*/ 1001485 w 10248900"/>
              <a:gd name="csY25" fmla="*/ 1698172 h 2286000"/>
              <a:gd name="csX26" fmla="*/ 1017814 w 10248900"/>
              <a:gd name="csY26" fmla="*/ 1709057 h 2286000"/>
              <a:gd name="csX27" fmla="*/ 1045028 w 10248900"/>
              <a:gd name="csY27" fmla="*/ 1774372 h 2286000"/>
              <a:gd name="csX28" fmla="*/ 1121228 w 10248900"/>
              <a:gd name="csY28" fmla="*/ 1828800 h 2286000"/>
              <a:gd name="csX29" fmla="*/ 1153885 w 10248900"/>
              <a:gd name="csY29" fmla="*/ 1845129 h 2286000"/>
              <a:gd name="csX30" fmla="*/ 1170214 w 10248900"/>
              <a:gd name="csY30" fmla="*/ 1856015 h 2286000"/>
              <a:gd name="csX31" fmla="*/ 1208314 w 10248900"/>
              <a:gd name="csY31" fmla="*/ 1877786 h 2286000"/>
              <a:gd name="csX32" fmla="*/ 1295400 w 10248900"/>
              <a:gd name="csY32" fmla="*/ 1894115 h 2286000"/>
              <a:gd name="csX33" fmla="*/ 1643743 w 10248900"/>
              <a:gd name="csY33" fmla="*/ 1921329 h 2286000"/>
              <a:gd name="csX34" fmla="*/ 1692728 w 10248900"/>
              <a:gd name="csY34" fmla="*/ 1981200 h 2286000"/>
              <a:gd name="csX35" fmla="*/ 1719943 w 10248900"/>
              <a:gd name="csY35" fmla="*/ 2013857 h 2286000"/>
              <a:gd name="csX36" fmla="*/ 1752600 w 10248900"/>
              <a:gd name="csY36" fmla="*/ 2046515 h 2286000"/>
              <a:gd name="csX37" fmla="*/ 1779814 w 10248900"/>
              <a:gd name="csY37" fmla="*/ 2068286 h 2286000"/>
              <a:gd name="csX38" fmla="*/ 1801585 w 10248900"/>
              <a:gd name="csY38" fmla="*/ 2095500 h 2286000"/>
              <a:gd name="csX39" fmla="*/ 1839685 w 10248900"/>
              <a:gd name="csY39" fmla="*/ 2128157 h 2286000"/>
              <a:gd name="csX40" fmla="*/ 1872343 w 10248900"/>
              <a:gd name="csY40" fmla="*/ 2160815 h 2286000"/>
              <a:gd name="csX41" fmla="*/ 1894114 w 10248900"/>
              <a:gd name="csY41" fmla="*/ 2182586 h 2286000"/>
              <a:gd name="csX42" fmla="*/ 1932214 w 10248900"/>
              <a:gd name="csY42" fmla="*/ 2204357 h 2286000"/>
              <a:gd name="csX43" fmla="*/ 1959428 w 10248900"/>
              <a:gd name="csY43" fmla="*/ 2226129 h 2286000"/>
              <a:gd name="csX44" fmla="*/ 1970314 w 10248900"/>
              <a:gd name="csY44" fmla="*/ 2242457 h 2286000"/>
              <a:gd name="csX45" fmla="*/ 2002971 w 10248900"/>
              <a:gd name="csY45" fmla="*/ 2269672 h 2286000"/>
              <a:gd name="csX46" fmla="*/ 2057400 w 10248900"/>
              <a:gd name="csY46" fmla="*/ 2090057 h 2286000"/>
              <a:gd name="csX47" fmla="*/ 2073728 w 10248900"/>
              <a:gd name="csY47" fmla="*/ 2035629 h 2286000"/>
              <a:gd name="csX48" fmla="*/ 2177143 w 10248900"/>
              <a:gd name="csY48" fmla="*/ 1747157 h 2286000"/>
              <a:gd name="csX49" fmla="*/ 2193471 w 10248900"/>
              <a:gd name="csY49" fmla="*/ 1676400 h 2286000"/>
              <a:gd name="csX50" fmla="*/ 2237014 w 10248900"/>
              <a:gd name="csY50" fmla="*/ 1583872 h 2286000"/>
              <a:gd name="csX51" fmla="*/ 2264228 w 10248900"/>
              <a:gd name="csY51" fmla="*/ 1507672 h 2286000"/>
              <a:gd name="csX52" fmla="*/ 2313214 w 10248900"/>
              <a:gd name="csY52" fmla="*/ 1333500 h 2286000"/>
              <a:gd name="csX53" fmla="*/ 2351314 w 10248900"/>
              <a:gd name="csY53" fmla="*/ 1224643 h 2286000"/>
              <a:gd name="csX54" fmla="*/ 2367643 w 10248900"/>
              <a:gd name="csY54" fmla="*/ 1202872 h 2286000"/>
              <a:gd name="csX55" fmla="*/ 2378528 w 10248900"/>
              <a:gd name="csY55" fmla="*/ 1159329 h 2286000"/>
              <a:gd name="csX56" fmla="*/ 2389414 w 10248900"/>
              <a:gd name="csY56" fmla="*/ 1137557 h 2286000"/>
              <a:gd name="csX57" fmla="*/ 2394857 w 10248900"/>
              <a:gd name="csY57" fmla="*/ 1110343 h 2286000"/>
              <a:gd name="csX58" fmla="*/ 2422071 w 10248900"/>
              <a:gd name="csY58" fmla="*/ 1088572 h 2286000"/>
              <a:gd name="csX59" fmla="*/ 2487385 w 10248900"/>
              <a:gd name="csY59" fmla="*/ 1023257 h 2286000"/>
              <a:gd name="csX60" fmla="*/ 2520043 w 10248900"/>
              <a:gd name="csY60" fmla="*/ 996043 h 2286000"/>
              <a:gd name="csX61" fmla="*/ 2569028 w 10248900"/>
              <a:gd name="csY61" fmla="*/ 957943 h 2286000"/>
              <a:gd name="csX62" fmla="*/ 2601685 w 10248900"/>
              <a:gd name="csY62" fmla="*/ 947057 h 2286000"/>
              <a:gd name="csX63" fmla="*/ 2623457 w 10248900"/>
              <a:gd name="csY63" fmla="*/ 936172 h 2286000"/>
              <a:gd name="csX64" fmla="*/ 2672443 w 10248900"/>
              <a:gd name="csY64" fmla="*/ 903515 h 2286000"/>
              <a:gd name="csX65" fmla="*/ 2705100 w 10248900"/>
              <a:gd name="csY65" fmla="*/ 870857 h 2286000"/>
              <a:gd name="csX66" fmla="*/ 2743200 w 10248900"/>
              <a:gd name="csY66" fmla="*/ 838200 h 2286000"/>
              <a:gd name="csX67" fmla="*/ 2770414 w 10248900"/>
              <a:gd name="csY67" fmla="*/ 805543 h 2286000"/>
              <a:gd name="csX68" fmla="*/ 2781300 w 10248900"/>
              <a:gd name="csY68" fmla="*/ 783772 h 2286000"/>
              <a:gd name="csX69" fmla="*/ 2803071 w 10248900"/>
              <a:gd name="csY69" fmla="*/ 772886 h 2286000"/>
              <a:gd name="csX70" fmla="*/ 3064328 w 10248900"/>
              <a:gd name="csY70" fmla="*/ 794657 h 2286000"/>
              <a:gd name="csX71" fmla="*/ 3091543 w 10248900"/>
              <a:gd name="csY71" fmla="*/ 800100 h 2286000"/>
              <a:gd name="csX72" fmla="*/ 3200400 w 10248900"/>
              <a:gd name="csY72" fmla="*/ 778329 h 2286000"/>
              <a:gd name="csX73" fmla="*/ 3238500 w 10248900"/>
              <a:gd name="csY73" fmla="*/ 734786 h 2286000"/>
              <a:gd name="csX74" fmla="*/ 3271157 w 10248900"/>
              <a:gd name="csY74" fmla="*/ 702129 h 2286000"/>
              <a:gd name="csX75" fmla="*/ 3358243 w 10248900"/>
              <a:gd name="csY75" fmla="*/ 620486 h 2286000"/>
              <a:gd name="csX76" fmla="*/ 3429000 w 10248900"/>
              <a:gd name="csY76" fmla="*/ 538843 h 2286000"/>
              <a:gd name="csX77" fmla="*/ 3494314 w 10248900"/>
              <a:gd name="csY77" fmla="*/ 484415 h 2286000"/>
              <a:gd name="csX78" fmla="*/ 3543300 w 10248900"/>
              <a:gd name="csY78" fmla="*/ 440872 h 2286000"/>
              <a:gd name="csX79" fmla="*/ 3586843 w 10248900"/>
              <a:gd name="csY79" fmla="*/ 391886 h 2286000"/>
              <a:gd name="csX80" fmla="*/ 3603171 w 10248900"/>
              <a:gd name="csY80" fmla="*/ 386443 h 2286000"/>
              <a:gd name="csX81" fmla="*/ 3864428 w 10248900"/>
              <a:gd name="csY81" fmla="*/ 391886 h 2286000"/>
              <a:gd name="csX82" fmla="*/ 3907971 w 10248900"/>
              <a:gd name="csY82" fmla="*/ 402772 h 2286000"/>
              <a:gd name="csX83" fmla="*/ 3946071 w 10248900"/>
              <a:gd name="csY83" fmla="*/ 408215 h 2286000"/>
              <a:gd name="csX84" fmla="*/ 4016828 w 10248900"/>
              <a:gd name="csY84" fmla="*/ 468086 h 2286000"/>
              <a:gd name="csX85" fmla="*/ 4120243 w 10248900"/>
              <a:gd name="csY85" fmla="*/ 566057 h 2286000"/>
              <a:gd name="csX86" fmla="*/ 4191000 w 10248900"/>
              <a:gd name="csY86" fmla="*/ 664029 h 2286000"/>
              <a:gd name="csX87" fmla="*/ 4201885 w 10248900"/>
              <a:gd name="csY87" fmla="*/ 696686 h 2286000"/>
              <a:gd name="csX88" fmla="*/ 4218214 w 10248900"/>
              <a:gd name="csY88" fmla="*/ 707572 h 2286000"/>
              <a:gd name="csX89" fmla="*/ 4278085 w 10248900"/>
              <a:gd name="csY89" fmla="*/ 751115 h 2286000"/>
              <a:gd name="csX90" fmla="*/ 4316185 w 10248900"/>
              <a:gd name="csY90" fmla="*/ 767443 h 2286000"/>
              <a:gd name="csX91" fmla="*/ 4343400 w 10248900"/>
              <a:gd name="csY91" fmla="*/ 783772 h 2286000"/>
              <a:gd name="csX92" fmla="*/ 4419600 w 10248900"/>
              <a:gd name="csY92" fmla="*/ 707572 h 2286000"/>
              <a:gd name="csX93" fmla="*/ 4523014 w 10248900"/>
              <a:gd name="csY93" fmla="*/ 571500 h 2286000"/>
              <a:gd name="csX94" fmla="*/ 4561114 w 10248900"/>
              <a:gd name="csY94" fmla="*/ 538843 h 2286000"/>
              <a:gd name="csX95" fmla="*/ 4599214 w 10248900"/>
              <a:gd name="csY95" fmla="*/ 500743 h 2286000"/>
              <a:gd name="csX96" fmla="*/ 4631871 w 10248900"/>
              <a:gd name="csY96" fmla="*/ 473529 h 2286000"/>
              <a:gd name="csX97" fmla="*/ 4642757 w 10248900"/>
              <a:gd name="csY97" fmla="*/ 457200 h 2286000"/>
              <a:gd name="csX98" fmla="*/ 4680857 w 10248900"/>
              <a:gd name="csY98" fmla="*/ 440872 h 2286000"/>
              <a:gd name="csX99" fmla="*/ 4729843 w 10248900"/>
              <a:gd name="csY99" fmla="*/ 424543 h 2286000"/>
              <a:gd name="csX100" fmla="*/ 4746171 w 10248900"/>
              <a:gd name="csY100" fmla="*/ 419100 h 2286000"/>
              <a:gd name="csX101" fmla="*/ 4806043 w 10248900"/>
              <a:gd name="csY101" fmla="*/ 408215 h 2286000"/>
              <a:gd name="csX102" fmla="*/ 5116285 w 10248900"/>
              <a:gd name="csY102" fmla="*/ 419100 h 2286000"/>
              <a:gd name="csX103" fmla="*/ 5165271 w 10248900"/>
              <a:gd name="csY103" fmla="*/ 511629 h 2286000"/>
              <a:gd name="csX104" fmla="*/ 5257800 w 10248900"/>
              <a:gd name="csY104" fmla="*/ 767443 h 2286000"/>
              <a:gd name="csX105" fmla="*/ 5295900 w 10248900"/>
              <a:gd name="csY105" fmla="*/ 881743 h 2286000"/>
              <a:gd name="csX106" fmla="*/ 5328557 w 10248900"/>
              <a:gd name="csY106" fmla="*/ 957943 h 2286000"/>
              <a:gd name="csX107" fmla="*/ 5350328 w 10248900"/>
              <a:gd name="csY107" fmla="*/ 1017815 h 2286000"/>
              <a:gd name="csX108" fmla="*/ 5372100 w 10248900"/>
              <a:gd name="csY108" fmla="*/ 1061357 h 2286000"/>
              <a:gd name="csX109" fmla="*/ 5388428 w 10248900"/>
              <a:gd name="csY109" fmla="*/ 1099457 h 2286000"/>
              <a:gd name="csX110" fmla="*/ 5421085 w 10248900"/>
              <a:gd name="csY110" fmla="*/ 1159329 h 2286000"/>
              <a:gd name="csX111" fmla="*/ 5464628 w 10248900"/>
              <a:gd name="csY111" fmla="*/ 1224643 h 2286000"/>
              <a:gd name="csX112" fmla="*/ 5480957 w 10248900"/>
              <a:gd name="csY112" fmla="*/ 1273629 h 2286000"/>
              <a:gd name="csX113" fmla="*/ 5508171 w 10248900"/>
              <a:gd name="csY113" fmla="*/ 1322615 h 2286000"/>
              <a:gd name="csX114" fmla="*/ 5524500 w 10248900"/>
              <a:gd name="csY114" fmla="*/ 1333500 h 2286000"/>
              <a:gd name="csX115" fmla="*/ 5535385 w 10248900"/>
              <a:gd name="csY115" fmla="*/ 1355272 h 2286000"/>
              <a:gd name="csX116" fmla="*/ 5551714 w 10248900"/>
              <a:gd name="csY116" fmla="*/ 1371600 h 2286000"/>
              <a:gd name="csX117" fmla="*/ 5562600 w 10248900"/>
              <a:gd name="csY117" fmla="*/ 1420586 h 2286000"/>
              <a:gd name="csX118" fmla="*/ 5568043 w 10248900"/>
              <a:gd name="csY118" fmla="*/ 1567543 h 2286000"/>
              <a:gd name="csX119" fmla="*/ 5747657 w 10248900"/>
              <a:gd name="csY119" fmla="*/ 1747157 h 2286000"/>
              <a:gd name="csX120" fmla="*/ 5791200 w 10248900"/>
              <a:gd name="csY120" fmla="*/ 1785257 h 2286000"/>
              <a:gd name="csX121" fmla="*/ 5878285 w 10248900"/>
              <a:gd name="csY121" fmla="*/ 1866900 h 2286000"/>
              <a:gd name="csX122" fmla="*/ 5905500 w 10248900"/>
              <a:gd name="csY122" fmla="*/ 1877786 h 2286000"/>
              <a:gd name="csX123" fmla="*/ 5921828 w 10248900"/>
              <a:gd name="csY123" fmla="*/ 1899557 h 2286000"/>
              <a:gd name="csX124" fmla="*/ 5970814 w 10248900"/>
              <a:gd name="csY124" fmla="*/ 1845129 h 2286000"/>
              <a:gd name="csX125" fmla="*/ 6003471 w 10248900"/>
              <a:gd name="csY125" fmla="*/ 1817915 h 2286000"/>
              <a:gd name="csX126" fmla="*/ 6074228 w 10248900"/>
              <a:gd name="csY126" fmla="*/ 1730829 h 2286000"/>
              <a:gd name="csX127" fmla="*/ 6117771 w 10248900"/>
              <a:gd name="csY127" fmla="*/ 1687286 h 2286000"/>
              <a:gd name="csX128" fmla="*/ 6166757 w 10248900"/>
              <a:gd name="csY128" fmla="*/ 1632857 h 2286000"/>
              <a:gd name="csX129" fmla="*/ 6210300 w 10248900"/>
              <a:gd name="csY129" fmla="*/ 1594757 h 2286000"/>
              <a:gd name="csX130" fmla="*/ 6232071 w 10248900"/>
              <a:gd name="csY130" fmla="*/ 1567543 h 2286000"/>
              <a:gd name="csX131" fmla="*/ 6291943 w 10248900"/>
              <a:gd name="csY131" fmla="*/ 1524000 h 2286000"/>
              <a:gd name="csX132" fmla="*/ 6302828 w 10248900"/>
              <a:gd name="csY132" fmla="*/ 1507672 h 2286000"/>
              <a:gd name="csX133" fmla="*/ 6319157 w 10248900"/>
              <a:gd name="csY133" fmla="*/ 1485900 h 2286000"/>
              <a:gd name="csX134" fmla="*/ 6373585 w 10248900"/>
              <a:gd name="csY134" fmla="*/ 1344386 h 2286000"/>
              <a:gd name="csX135" fmla="*/ 6471557 w 10248900"/>
              <a:gd name="csY135" fmla="*/ 1132115 h 2286000"/>
              <a:gd name="csX136" fmla="*/ 6547757 w 10248900"/>
              <a:gd name="csY136" fmla="*/ 974272 h 2286000"/>
              <a:gd name="csX137" fmla="*/ 6585857 w 10248900"/>
              <a:gd name="csY137" fmla="*/ 919843 h 2286000"/>
              <a:gd name="csX138" fmla="*/ 6602185 w 10248900"/>
              <a:gd name="csY138" fmla="*/ 887186 h 2286000"/>
              <a:gd name="csX139" fmla="*/ 6623957 w 10248900"/>
              <a:gd name="csY139" fmla="*/ 870857 h 2286000"/>
              <a:gd name="csX140" fmla="*/ 6645728 w 10248900"/>
              <a:gd name="csY140" fmla="*/ 849086 h 2286000"/>
              <a:gd name="csX141" fmla="*/ 6683828 w 10248900"/>
              <a:gd name="csY141" fmla="*/ 821872 h 2286000"/>
              <a:gd name="csX142" fmla="*/ 6743700 w 10248900"/>
              <a:gd name="csY142" fmla="*/ 827315 h 2286000"/>
              <a:gd name="csX143" fmla="*/ 7015843 w 10248900"/>
              <a:gd name="csY143" fmla="*/ 957943 h 2286000"/>
              <a:gd name="csX144" fmla="*/ 7113814 w 10248900"/>
              <a:gd name="csY144" fmla="*/ 1028700 h 2286000"/>
              <a:gd name="csX145" fmla="*/ 7233557 w 10248900"/>
              <a:gd name="csY145" fmla="*/ 854529 h 2286000"/>
              <a:gd name="csX146" fmla="*/ 7347857 w 10248900"/>
              <a:gd name="csY146" fmla="*/ 674915 h 2286000"/>
              <a:gd name="csX147" fmla="*/ 7456714 w 10248900"/>
              <a:gd name="csY147" fmla="*/ 489857 h 2286000"/>
              <a:gd name="csX148" fmla="*/ 7500257 w 10248900"/>
              <a:gd name="csY148" fmla="*/ 424543 h 2286000"/>
              <a:gd name="csX149" fmla="*/ 7505700 w 10248900"/>
              <a:gd name="csY149" fmla="*/ 408215 h 2286000"/>
              <a:gd name="csX150" fmla="*/ 7522028 w 10248900"/>
              <a:gd name="csY150" fmla="*/ 402772 h 2286000"/>
              <a:gd name="csX151" fmla="*/ 7598228 w 10248900"/>
              <a:gd name="csY151" fmla="*/ 337457 h 2286000"/>
              <a:gd name="csX152" fmla="*/ 7652657 w 10248900"/>
              <a:gd name="csY152" fmla="*/ 283029 h 2286000"/>
              <a:gd name="csX153" fmla="*/ 7701643 w 10248900"/>
              <a:gd name="csY153" fmla="*/ 228600 h 2286000"/>
              <a:gd name="csX154" fmla="*/ 7756071 w 10248900"/>
              <a:gd name="csY154" fmla="*/ 185057 h 2286000"/>
              <a:gd name="csX155" fmla="*/ 7794171 w 10248900"/>
              <a:gd name="csY155" fmla="*/ 130629 h 2286000"/>
              <a:gd name="csX156" fmla="*/ 7859485 w 10248900"/>
              <a:gd name="csY156" fmla="*/ 70757 h 2286000"/>
              <a:gd name="csX157" fmla="*/ 7881257 w 10248900"/>
              <a:gd name="csY157" fmla="*/ 48986 h 2286000"/>
              <a:gd name="csX158" fmla="*/ 7919357 w 10248900"/>
              <a:gd name="csY158" fmla="*/ 21772 h 2286000"/>
              <a:gd name="csX159" fmla="*/ 8066314 w 10248900"/>
              <a:gd name="csY159" fmla="*/ 0 h 2286000"/>
              <a:gd name="csX160" fmla="*/ 8311243 w 10248900"/>
              <a:gd name="csY160" fmla="*/ 5443 h 2286000"/>
              <a:gd name="csX161" fmla="*/ 8322128 w 10248900"/>
              <a:gd name="csY161" fmla="*/ 27215 h 2286000"/>
              <a:gd name="csX162" fmla="*/ 8458200 w 10248900"/>
              <a:gd name="csY162" fmla="*/ 174172 h 2286000"/>
              <a:gd name="csX163" fmla="*/ 8556171 w 10248900"/>
              <a:gd name="csY163" fmla="*/ 315686 h 2286000"/>
              <a:gd name="csX164" fmla="*/ 8583385 w 10248900"/>
              <a:gd name="csY164" fmla="*/ 353786 h 2286000"/>
              <a:gd name="csX165" fmla="*/ 8599714 w 10248900"/>
              <a:gd name="csY165" fmla="*/ 386443 h 2286000"/>
              <a:gd name="csX166" fmla="*/ 8632371 w 10248900"/>
              <a:gd name="csY166" fmla="*/ 408215 h 2286000"/>
              <a:gd name="csX167" fmla="*/ 8665028 w 10248900"/>
              <a:gd name="csY167" fmla="*/ 435429 h 2286000"/>
              <a:gd name="csX168" fmla="*/ 8681357 w 10248900"/>
              <a:gd name="csY168" fmla="*/ 446315 h 2286000"/>
              <a:gd name="csX169" fmla="*/ 8746671 w 10248900"/>
              <a:gd name="csY169" fmla="*/ 522515 h 2286000"/>
              <a:gd name="csX170" fmla="*/ 8871857 w 10248900"/>
              <a:gd name="csY170" fmla="*/ 718457 h 2286000"/>
              <a:gd name="csX171" fmla="*/ 8937171 w 10248900"/>
              <a:gd name="csY171" fmla="*/ 821872 h 2286000"/>
              <a:gd name="csX172" fmla="*/ 8986157 w 10248900"/>
              <a:gd name="csY172" fmla="*/ 919843 h 2286000"/>
              <a:gd name="csX173" fmla="*/ 9144000 w 10248900"/>
              <a:gd name="csY173" fmla="*/ 1137557 h 2286000"/>
              <a:gd name="csX174" fmla="*/ 9209314 w 10248900"/>
              <a:gd name="csY174" fmla="*/ 1219200 h 2286000"/>
              <a:gd name="csX175" fmla="*/ 9345385 w 10248900"/>
              <a:gd name="csY175" fmla="*/ 1458686 h 2286000"/>
              <a:gd name="csX176" fmla="*/ 9378043 w 10248900"/>
              <a:gd name="csY176" fmla="*/ 1518557 h 2286000"/>
              <a:gd name="csX177" fmla="*/ 9399814 w 10248900"/>
              <a:gd name="csY177" fmla="*/ 1578429 h 2286000"/>
              <a:gd name="csX178" fmla="*/ 9416143 w 10248900"/>
              <a:gd name="csY178" fmla="*/ 1627415 h 2286000"/>
              <a:gd name="csX179" fmla="*/ 9432471 w 10248900"/>
              <a:gd name="csY179" fmla="*/ 1698172 h 2286000"/>
              <a:gd name="csX180" fmla="*/ 9454243 w 10248900"/>
              <a:gd name="csY180" fmla="*/ 1741715 h 2286000"/>
              <a:gd name="csX181" fmla="*/ 9459685 w 10248900"/>
              <a:gd name="csY181" fmla="*/ 1774372 h 2286000"/>
              <a:gd name="csX182" fmla="*/ 9470571 w 10248900"/>
              <a:gd name="csY182" fmla="*/ 1790700 h 2286000"/>
              <a:gd name="csX183" fmla="*/ 9486900 w 10248900"/>
              <a:gd name="csY183" fmla="*/ 1817915 h 2286000"/>
              <a:gd name="csX184" fmla="*/ 9492343 w 10248900"/>
              <a:gd name="csY184" fmla="*/ 1850572 h 2286000"/>
              <a:gd name="csX185" fmla="*/ 9497785 w 10248900"/>
              <a:gd name="csY185" fmla="*/ 1866900 h 2286000"/>
              <a:gd name="csX186" fmla="*/ 9508671 w 10248900"/>
              <a:gd name="csY186" fmla="*/ 1850572 h 2286000"/>
              <a:gd name="csX187" fmla="*/ 9622971 w 10248900"/>
              <a:gd name="csY187" fmla="*/ 1524000 h 2286000"/>
              <a:gd name="csX188" fmla="*/ 9726385 w 10248900"/>
              <a:gd name="csY188" fmla="*/ 1268186 h 2286000"/>
              <a:gd name="csX189" fmla="*/ 9802585 w 10248900"/>
              <a:gd name="csY189" fmla="*/ 1028700 h 2286000"/>
              <a:gd name="csX190" fmla="*/ 9840685 w 10248900"/>
              <a:gd name="csY190" fmla="*/ 941615 h 2286000"/>
              <a:gd name="csX191" fmla="*/ 9857014 w 10248900"/>
              <a:gd name="csY191" fmla="*/ 887186 h 2286000"/>
              <a:gd name="csX192" fmla="*/ 9873343 w 10248900"/>
              <a:gd name="csY192" fmla="*/ 843643 h 2286000"/>
              <a:gd name="csX193" fmla="*/ 9971314 w 10248900"/>
              <a:gd name="csY193" fmla="*/ 647700 h 2286000"/>
              <a:gd name="csX194" fmla="*/ 10025743 w 10248900"/>
              <a:gd name="csY194" fmla="*/ 560615 h 2286000"/>
              <a:gd name="csX195" fmla="*/ 10123714 w 10248900"/>
              <a:gd name="csY195" fmla="*/ 473529 h 2286000"/>
              <a:gd name="csX196" fmla="*/ 10140043 w 10248900"/>
              <a:gd name="csY196" fmla="*/ 462643 h 2286000"/>
              <a:gd name="csX197" fmla="*/ 10167257 w 10248900"/>
              <a:gd name="csY197" fmla="*/ 435429 h 2286000"/>
              <a:gd name="csX198" fmla="*/ 10183585 w 10248900"/>
              <a:gd name="csY198" fmla="*/ 429986 h 2286000"/>
              <a:gd name="csX199" fmla="*/ 10248900 w 10248900"/>
              <a:gd name="csY199" fmla="*/ 429986 h 2286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Lst>
            <a:rect l="l" t="t" r="r" b="b"/>
            <a:pathLst>
              <a:path w="10248900" h="2286000">
                <a:moveTo>
                  <a:pt x="0" y="2286000"/>
                </a:moveTo>
                <a:cubicBezTo>
                  <a:pt x="57528" y="2251484"/>
                  <a:pt x="-5585" y="2292343"/>
                  <a:pt x="65314" y="2231572"/>
                </a:cubicBezTo>
                <a:cubicBezTo>
                  <a:pt x="86077" y="2213775"/>
                  <a:pt x="107617" y="2201835"/>
                  <a:pt x="130628" y="2188029"/>
                </a:cubicBezTo>
                <a:cubicBezTo>
                  <a:pt x="136071" y="2180772"/>
                  <a:pt x="140542" y="2172672"/>
                  <a:pt x="146957" y="2166257"/>
                </a:cubicBezTo>
                <a:cubicBezTo>
                  <a:pt x="151582" y="2161632"/>
                  <a:pt x="157962" y="2159174"/>
                  <a:pt x="163285" y="2155372"/>
                </a:cubicBezTo>
                <a:cubicBezTo>
                  <a:pt x="170667" y="2150099"/>
                  <a:pt x="178642" y="2145458"/>
                  <a:pt x="185057" y="2139043"/>
                </a:cubicBezTo>
                <a:cubicBezTo>
                  <a:pt x="193271" y="2130829"/>
                  <a:pt x="198883" y="2120304"/>
                  <a:pt x="206828" y="2111829"/>
                </a:cubicBezTo>
                <a:cubicBezTo>
                  <a:pt x="226131" y="2091239"/>
                  <a:pt x="266700" y="2051957"/>
                  <a:pt x="266700" y="2051957"/>
                </a:cubicBezTo>
                <a:cubicBezTo>
                  <a:pt x="270328" y="2044700"/>
                  <a:pt x="272391" y="2036419"/>
                  <a:pt x="277585" y="2030186"/>
                </a:cubicBezTo>
                <a:cubicBezTo>
                  <a:pt x="290726" y="2014417"/>
                  <a:pt x="321128" y="1986643"/>
                  <a:pt x="321128" y="1986643"/>
                </a:cubicBezTo>
                <a:cubicBezTo>
                  <a:pt x="329939" y="1951402"/>
                  <a:pt x="319737" y="1976338"/>
                  <a:pt x="342900" y="1948543"/>
                </a:cubicBezTo>
                <a:cubicBezTo>
                  <a:pt x="356143" y="1932651"/>
                  <a:pt x="364451" y="1911969"/>
                  <a:pt x="381000" y="1899557"/>
                </a:cubicBezTo>
                <a:cubicBezTo>
                  <a:pt x="395514" y="1888671"/>
                  <a:pt x="409447" y="1876964"/>
                  <a:pt x="424543" y="1866900"/>
                </a:cubicBezTo>
                <a:cubicBezTo>
                  <a:pt x="435429" y="1859643"/>
                  <a:pt x="447354" y="1853744"/>
                  <a:pt x="457200" y="1845129"/>
                </a:cubicBezTo>
                <a:cubicBezTo>
                  <a:pt x="491005" y="1815549"/>
                  <a:pt x="522113" y="1783013"/>
                  <a:pt x="555171" y="1752600"/>
                </a:cubicBezTo>
                <a:cubicBezTo>
                  <a:pt x="567481" y="1741275"/>
                  <a:pt x="581443" y="1731771"/>
                  <a:pt x="593271" y="1719943"/>
                </a:cubicBezTo>
                <a:cubicBezTo>
                  <a:pt x="680646" y="1632568"/>
                  <a:pt x="586603" y="1724312"/>
                  <a:pt x="664028" y="1654629"/>
                </a:cubicBezTo>
                <a:cubicBezTo>
                  <a:pt x="698414" y="1623682"/>
                  <a:pt x="671184" y="1640165"/>
                  <a:pt x="707571" y="1621972"/>
                </a:cubicBezTo>
                <a:cubicBezTo>
                  <a:pt x="716642" y="1611086"/>
                  <a:pt x="724121" y="1598646"/>
                  <a:pt x="734785" y="1589315"/>
                </a:cubicBezTo>
                <a:cubicBezTo>
                  <a:pt x="753356" y="1573065"/>
                  <a:pt x="794657" y="1545772"/>
                  <a:pt x="794657" y="1545772"/>
                </a:cubicBezTo>
                <a:cubicBezTo>
                  <a:pt x="816205" y="1513449"/>
                  <a:pt x="801519" y="1523777"/>
                  <a:pt x="859971" y="1556657"/>
                </a:cubicBezTo>
                <a:cubicBezTo>
                  <a:pt x="890346" y="1573743"/>
                  <a:pt x="901134" y="1584740"/>
                  <a:pt x="925285" y="1611086"/>
                </a:cubicBezTo>
                <a:cubicBezTo>
                  <a:pt x="934860" y="1621532"/>
                  <a:pt x="941967" y="1634264"/>
                  <a:pt x="952500" y="1643743"/>
                </a:cubicBezTo>
                <a:cubicBezTo>
                  <a:pt x="960363" y="1650820"/>
                  <a:pt x="970643" y="1654629"/>
                  <a:pt x="979714" y="1660072"/>
                </a:cubicBezTo>
                <a:cubicBezTo>
                  <a:pt x="983343" y="1665515"/>
                  <a:pt x="987355" y="1670720"/>
                  <a:pt x="990600" y="1676400"/>
                </a:cubicBezTo>
                <a:cubicBezTo>
                  <a:pt x="994626" y="1683445"/>
                  <a:pt x="996291" y="1691939"/>
                  <a:pt x="1001485" y="1698172"/>
                </a:cubicBezTo>
                <a:cubicBezTo>
                  <a:pt x="1005673" y="1703197"/>
                  <a:pt x="1012371" y="1705429"/>
                  <a:pt x="1017814" y="1709057"/>
                </a:cubicBezTo>
                <a:cubicBezTo>
                  <a:pt x="1022871" y="1724229"/>
                  <a:pt x="1033832" y="1762243"/>
                  <a:pt x="1045028" y="1774372"/>
                </a:cubicBezTo>
                <a:cubicBezTo>
                  <a:pt x="1060881" y="1791546"/>
                  <a:pt x="1097490" y="1815852"/>
                  <a:pt x="1121228" y="1828800"/>
                </a:cubicBezTo>
                <a:cubicBezTo>
                  <a:pt x="1131913" y="1834628"/>
                  <a:pt x="1143246" y="1839218"/>
                  <a:pt x="1153885" y="1845129"/>
                </a:cubicBezTo>
                <a:cubicBezTo>
                  <a:pt x="1159603" y="1848306"/>
                  <a:pt x="1164534" y="1852769"/>
                  <a:pt x="1170214" y="1856015"/>
                </a:cubicBezTo>
                <a:cubicBezTo>
                  <a:pt x="1218554" y="1883637"/>
                  <a:pt x="1168530" y="1851263"/>
                  <a:pt x="1208314" y="1877786"/>
                </a:cubicBezTo>
                <a:cubicBezTo>
                  <a:pt x="1232280" y="1925715"/>
                  <a:pt x="1205799" y="1889520"/>
                  <a:pt x="1295400" y="1894115"/>
                </a:cubicBezTo>
                <a:cubicBezTo>
                  <a:pt x="1411715" y="1900080"/>
                  <a:pt x="1527629" y="1912258"/>
                  <a:pt x="1643743" y="1921329"/>
                </a:cubicBezTo>
                <a:lnTo>
                  <a:pt x="1692728" y="1981200"/>
                </a:lnTo>
                <a:cubicBezTo>
                  <a:pt x="1701736" y="1992138"/>
                  <a:pt x="1709923" y="2003837"/>
                  <a:pt x="1719943" y="2013857"/>
                </a:cubicBezTo>
                <a:cubicBezTo>
                  <a:pt x="1730829" y="2024743"/>
                  <a:pt x="1741209" y="2036159"/>
                  <a:pt x="1752600" y="2046515"/>
                </a:cubicBezTo>
                <a:cubicBezTo>
                  <a:pt x="1761196" y="2054329"/>
                  <a:pt x="1771600" y="2060072"/>
                  <a:pt x="1779814" y="2068286"/>
                </a:cubicBezTo>
                <a:cubicBezTo>
                  <a:pt x="1788028" y="2076500"/>
                  <a:pt x="1793867" y="2086817"/>
                  <a:pt x="1801585" y="2095500"/>
                </a:cubicBezTo>
                <a:cubicBezTo>
                  <a:pt x="1820783" y="2117098"/>
                  <a:pt x="1819405" y="2114638"/>
                  <a:pt x="1839685" y="2128157"/>
                </a:cubicBezTo>
                <a:cubicBezTo>
                  <a:pt x="1860005" y="2168798"/>
                  <a:pt x="1837508" y="2134689"/>
                  <a:pt x="1872343" y="2160815"/>
                </a:cubicBezTo>
                <a:cubicBezTo>
                  <a:pt x="1880553" y="2166973"/>
                  <a:pt x="1886390" y="2175828"/>
                  <a:pt x="1894114" y="2182586"/>
                </a:cubicBezTo>
                <a:cubicBezTo>
                  <a:pt x="1914393" y="2200331"/>
                  <a:pt x="1911125" y="2197329"/>
                  <a:pt x="1932214" y="2204357"/>
                </a:cubicBezTo>
                <a:cubicBezTo>
                  <a:pt x="1941285" y="2211614"/>
                  <a:pt x="1951213" y="2217914"/>
                  <a:pt x="1959428" y="2226129"/>
                </a:cubicBezTo>
                <a:cubicBezTo>
                  <a:pt x="1964053" y="2230754"/>
                  <a:pt x="1966126" y="2237432"/>
                  <a:pt x="1970314" y="2242457"/>
                </a:cubicBezTo>
                <a:cubicBezTo>
                  <a:pt x="1983411" y="2258173"/>
                  <a:pt x="1986916" y="2258968"/>
                  <a:pt x="2002971" y="2269672"/>
                </a:cubicBezTo>
                <a:cubicBezTo>
                  <a:pt x="2065631" y="2050361"/>
                  <a:pt x="2009372" y="2241002"/>
                  <a:pt x="2057400" y="2090057"/>
                </a:cubicBezTo>
                <a:cubicBezTo>
                  <a:pt x="2063143" y="2072007"/>
                  <a:pt x="2067483" y="2053511"/>
                  <a:pt x="2073728" y="2035629"/>
                </a:cubicBezTo>
                <a:cubicBezTo>
                  <a:pt x="2107405" y="1939190"/>
                  <a:pt x="2154174" y="1846691"/>
                  <a:pt x="2177143" y="1747157"/>
                </a:cubicBezTo>
                <a:cubicBezTo>
                  <a:pt x="2182586" y="1723571"/>
                  <a:pt x="2186821" y="1699674"/>
                  <a:pt x="2193471" y="1676400"/>
                </a:cubicBezTo>
                <a:cubicBezTo>
                  <a:pt x="2212477" y="1609879"/>
                  <a:pt x="2206950" y="1653020"/>
                  <a:pt x="2237014" y="1583872"/>
                </a:cubicBezTo>
                <a:cubicBezTo>
                  <a:pt x="2247768" y="1559137"/>
                  <a:pt x="2256375" y="1533475"/>
                  <a:pt x="2264228" y="1507672"/>
                </a:cubicBezTo>
                <a:cubicBezTo>
                  <a:pt x="2281788" y="1449975"/>
                  <a:pt x="2296476" y="1391441"/>
                  <a:pt x="2313214" y="1333500"/>
                </a:cubicBezTo>
                <a:cubicBezTo>
                  <a:pt x="2321407" y="1305141"/>
                  <a:pt x="2335142" y="1254290"/>
                  <a:pt x="2351314" y="1224643"/>
                </a:cubicBezTo>
                <a:cubicBezTo>
                  <a:pt x="2355658" y="1216679"/>
                  <a:pt x="2362200" y="1210129"/>
                  <a:pt x="2367643" y="1202872"/>
                </a:cubicBezTo>
                <a:cubicBezTo>
                  <a:pt x="2371271" y="1188358"/>
                  <a:pt x="2373797" y="1173522"/>
                  <a:pt x="2378528" y="1159329"/>
                </a:cubicBezTo>
                <a:cubicBezTo>
                  <a:pt x="2381094" y="1151631"/>
                  <a:pt x="2386848" y="1145255"/>
                  <a:pt x="2389414" y="1137557"/>
                </a:cubicBezTo>
                <a:cubicBezTo>
                  <a:pt x="2392339" y="1128781"/>
                  <a:pt x="2389725" y="1118040"/>
                  <a:pt x="2394857" y="1110343"/>
                </a:cubicBezTo>
                <a:cubicBezTo>
                  <a:pt x="2401301" y="1100677"/>
                  <a:pt x="2413612" y="1096534"/>
                  <a:pt x="2422071" y="1088572"/>
                </a:cubicBezTo>
                <a:cubicBezTo>
                  <a:pt x="2444492" y="1067470"/>
                  <a:pt x="2463731" y="1042968"/>
                  <a:pt x="2487385" y="1023257"/>
                </a:cubicBezTo>
                <a:cubicBezTo>
                  <a:pt x="2498271" y="1014186"/>
                  <a:pt x="2509452" y="1005457"/>
                  <a:pt x="2520043" y="996043"/>
                </a:cubicBezTo>
                <a:cubicBezTo>
                  <a:pt x="2543083" y="975564"/>
                  <a:pt x="2534283" y="975316"/>
                  <a:pt x="2569028" y="957943"/>
                </a:cubicBezTo>
                <a:cubicBezTo>
                  <a:pt x="2579291" y="952811"/>
                  <a:pt x="2591031" y="951318"/>
                  <a:pt x="2601685" y="947057"/>
                </a:cubicBezTo>
                <a:cubicBezTo>
                  <a:pt x="2609218" y="944044"/>
                  <a:pt x="2616200" y="939800"/>
                  <a:pt x="2623457" y="936172"/>
                </a:cubicBezTo>
                <a:cubicBezTo>
                  <a:pt x="2698450" y="861176"/>
                  <a:pt x="2591609" y="962303"/>
                  <a:pt x="2672443" y="903515"/>
                </a:cubicBezTo>
                <a:cubicBezTo>
                  <a:pt x="2684893" y="894460"/>
                  <a:pt x="2693788" y="881299"/>
                  <a:pt x="2705100" y="870857"/>
                </a:cubicBezTo>
                <a:cubicBezTo>
                  <a:pt x="2717391" y="859511"/>
                  <a:pt x="2731372" y="850028"/>
                  <a:pt x="2743200" y="838200"/>
                </a:cubicBezTo>
                <a:cubicBezTo>
                  <a:pt x="2753220" y="828180"/>
                  <a:pt x="2762288" y="817151"/>
                  <a:pt x="2770414" y="805543"/>
                </a:cubicBezTo>
                <a:cubicBezTo>
                  <a:pt x="2775067" y="798896"/>
                  <a:pt x="2775563" y="789509"/>
                  <a:pt x="2781300" y="783772"/>
                </a:cubicBezTo>
                <a:cubicBezTo>
                  <a:pt x="2787037" y="778035"/>
                  <a:pt x="2795814" y="776515"/>
                  <a:pt x="2803071" y="772886"/>
                </a:cubicBezTo>
                <a:cubicBezTo>
                  <a:pt x="2873205" y="778018"/>
                  <a:pt x="2980914" y="780756"/>
                  <a:pt x="3064328" y="794657"/>
                </a:cubicBezTo>
                <a:cubicBezTo>
                  <a:pt x="3073453" y="796178"/>
                  <a:pt x="3082471" y="798286"/>
                  <a:pt x="3091543" y="800100"/>
                </a:cubicBezTo>
                <a:cubicBezTo>
                  <a:pt x="3127829" y="792843"/>
                  <a:pt x="3166585" y="793358"/>
                  <a:pt x="3200400" y="778329"/>
                </a:cubicBezTo>
                <a:cubicBezTo>
                  <a:pt x="3218024" y="770496"/>
                  <a:pt x="3225377" y="748919"/>
                  <a:pt x="3238500" y="734786"/>
                </a:cubicBezTo>
                <a:cubicBezTo>
                  <a:pt x="3248975" y="723505"/>
                  <a:pt x="3259845" y="712571"/>
                  <a:pt x="3271157" y="702129"/>
                </a:cubicBezTo>
                <a:cubicBezTo>
                  <a:pt x="3324785" y="652626"/>
                  <a:pt x="3300197" y="683809"/>
                  <a:pt x="3358243" y="620486"/>
                </a:cubicBezTo>
                <a:cubicBezTo>
                  <a:pt x="3382578" y="593939"/>
                  <a:pt x="3403535" y="564308"/>
                  <a:pt x="3429000" y="538843"/>
                </a:cubicBezTo>
                <a:cubicBezTo>
                  <a:pt x="3449039" y="518804"/>
                  <a:pt x="3473677" y="503838"/>
                  <a:pt x="3494314" y="484415"/>
                </a:cubicBezTo>
                <a:cubicBezTo>
                  <a:pt x="3545735" y="436018"/>
                  <a:pt x="3497967" y="463537"/>
                  <a:pt x="3543300" y="440872"/>
                </a:cubicBezTo>
                <a:cubicBezTo>
                  <a:pt x="3561163" y="414077"/>
                  <a:pt x="3560804" y="406766"/>
                  <a:pt x="3586843" y="391886"/>
                </a:cubicBezTo>
                <a:cubicBezTo>
                  <a:pt x="3591824" y="389040"/>
                  <a:pt x="3597728" y="388257"/>
                  <a:pt x="3603171" y="386443"/>
                </a:cubicBezTo>
                <a:cubicBezTo>
                  <a:pt x="3690257" y="388257"/>
                  <a:pt x="3777448" y="387226"/>
                  <a:pt x="3864428" y="391886"/>
                </a:cubicBezTo>
                <a:cubicBezTo>
                  <a:pt x="3879368" y="392686"/>
                  <a:pt x="3893300" y="399838"/>
                  <a:pt x="3907971" y="402772"/>
                </a:cubicBezTo>
                <a:cubicBezTo>
                  <a:pt x="3920551" y="405288"/>
                  <a:pt x="3933371" y="406401"/>
                  <a:pt x="3946071" y="408215"/>
                </a:cubicBezTo>
                <a:cubicBezTo>
                  <a:pt x="3987931" y="422166"/>
                  <a:pt x="3953026" y="407828"/>
                  <a:pt x="4016828" y="468086"/>
                </a:cubicBezTo>
                <a:cubicBezTo>
                  <a:pt x="4041472" y="491361"/>
                  <a:pt x="4105474" y="541441"/>
                  <a:pt x="4120243" y="566057"/>
                </a:cubicBezTo>
                <a:cubicBezTo>
                  <a:pt x="4162823" y="637024"/>
                  <a:pt x="4138967" y="604563"/>
                  <a:pt x="4191000" y="664029"/>
                </a:cubicBezTo>
                <a:cubicBezTo>
                  <a:pt x="4194628" y="674915"/>
                  <a:pt x="4195804" y="686956"/>
                  <a:pt x="4201885" y="696686"/>
                </a:cubicBezTo>
                <a:cubicBezTo>
                  <a:pt x="4205352" y="702233"/>
                  <a:pt x="4213188" y="703384"/>
                  <a:pt x="4218214" y="707572"/>
                </a:cubicBezTo>
                <a:cubicBezTo>
                  <a:pt x="4255558" y="738691"/>
                  <a:pt x="4208199" y="713842"/>
                  <a:pt x="4278085" y="751115"/>
                </a:cubicBezTo>
                <a:cubicBezTo>
                  <a:pt x="4290277" y="757617"/>
                  <a:pt x="4303827" y="761264"/>
                  <a:pt x="4316185" y="767443"/>
                </a:cubicBezTo>
                <a:cubicBezTo>
                  <a:pt x="4325647" y="772174"/>
                  <a:pt x="4334328" y="778329"/>
                  <a:pt x="4343400" y="783772"/>
                </a:cubicBezTo>
                <a:cubicBezTo>
                  <a:pt x="4368800" y="758372"/>
                  <a:pt x="4396397" y="734994"/>
                  <a:pt x="4419600" y="707572"/>
                </a:cubicBezTo>
                <a:cubicBezTo>
                  <a:pt x="4456399" y="664082"/>
                  <a:pt x="4479759" y="608575"/>
                  <a:pt x="4523014" y="571500"/>
                </a:cubicBezTo>
                <a:cubicBezTo>
                  <a:pt x="4535714" y="560614"/>
                  <a:pt x="4548857" y="550225"/>
                  <a:pt x="4561114" y="538843"/>
                </a:cubicBezTo>
                <a:cubicBezTo>
                  <a:pt x="4574275" y="526622"/>
                  <a:pt x="4586017" y="512925"/>
                  <a:pt x="4599214" y="500743"/>
                </a:cubicBezTo>
                <a:cubicBezTo>
                  <a:pt x="4609626" y="491132"/>
                  <a:pt x="4621851" y="483549"/>
                  <a:pt x="4631871" y="473529"/>
                </a:cubicBezTo>
                <a:cubicBezTo>
                  <a:pt x="4636497" y="468903"/>
                  <a:pt x="4637314" y="460829"/>
                  <a:pt x="4642757" y="457200"/>
                </a:cubicBezTo>
                <a:cubicBezTo>
                  <a:pt x="4654254" y="449536"/>
                  <a:pt x="4667920" y="445723"/>
                  <a:pt x="4680857" y="440872"/>
                </a:cubicBezTo>
                <a:cubicBezTo>
                  <a:pt x="4696973" y="434829"/>
                  <a:pt x="4713514" y="429986"/>
                  <a:pt x="4729843" y="424543"/>
                </a:cubicBezTo>
                <a:cubicBezTo>
                  <a:pt x="4735286" y="422729"/>
                  <a:pt x="4740526" y="420126"/>
                  <a:pt x="4746171" y="419100"/>
                </a:cubicBezTo>
                <a:lnTo>
                  <a:pt x="4806043" y="408215"/>
                </a:lnTo>
                <a:cubicBezTo>
                  <a:pt x="4909457" y="411843"/>
                  <a:pt x="5016846" y="390474"/>
                  <a:pt x="5116285" y="419100"/>
                </a:cubicBezTo>
                <a:cubicBezTo>
                  <a:pt x="5149822" y="428754"/>
                  <a:pt x="5152136" y="479297"/>
                  <a:pt x="5165271" y="511629"/>
                </a:cubicBezTo>
                <a:cubicBezTo>
                  <a:pt x="5199400" y="595639"/>
                  <a:pt x="5227620" y="681935"/>
                  <a:pt x="5257800" y="767443"/>
                </a:cubicBezTo>
                <a:cubicBezTo>
                  <a:pt x="5271166" y="805314"/>
                  <a:pt x="5280080" y="844829"/>
                  <a:pt x="5295900" y="881743"/>
                </a:cubicBezTo>
                <a:cubicBezTo>
                  <a:pt x="5306786" y="907143"/>
                  <a:pt x="5318294" y="932285"/>
                  <a:pt x="5328557" y="957943"/>
                </a:cubicBezTo>
                <a:cubicBezTo>
                  <a:pt x="5336444" y="977660"/>
                  <a:pt x="5342087" y="998243"/>
                  <a:pt x="5350328" y="1017815"/>
                </a:cubicBezTo>
                <a:cubicBezTo>
                  <a:pt x="5356625" y="1032771"/>
                  <a:pt x="5365238" y="1046652"/>
                  <a:pt x="5372100" y="1061357"/>
                </a:cubicBezTo>
                <a:cubicBezTo>
                  <a:pt x="5377943" y="1073878"/>
                  <a:pt x="5382249" y="1087099"/>
                  <a:pt x="5388428" y="1099457"/>
                </a:cubicBezTo>
                <a:cubicBezTo>
                  <a:pt x="5398594" y="1119790"/>
                  <a:pt x="5409265" y="1139910"/>
                  <a:pt x="5421085" y="1159329"/>
                </a:cubicBezTo>
                <a:cubicBezTo>
                  <a:pt x="5434690" y="1181680"/>
                  <a:pt x="5452487" y="1201464"/>
                  <a:pt x="5464628" y="1224643"/>
                </a:cubicBezTo>
                <a:cubicBezTo>
                  <a:pt x="5472615" y="1239890"/>
                  <a:pt x="5474565" y="1257648"/>
                  <a:pt x="5480957" y="1273629"/>
                </a:cubicBezTo>
                <a:cubicBezTo>
                  <a:pt x="5482855" y="1278375"/>
                  <a:pt x="5499862" y="1314307"/>
                  <a:pt x="5508171" y="1322615"/>
                </a:cubicBezTo>
                <a:cubicBezTo>
                  <a:pt x="5512797" y="1327240"/>
                  <a:pt x="5519057" y="1329872"/>
                  <a:pt x="5524500" y="1333500"/>
                </a:cubicBezTo>
                <a:cubicBezTo>
                  <a:pt x="5528128" y="1340757"/>
                  <a:pt x="5530669" y="1348670"/>
                  <a:pt x="5535385" y="1355272"/>
                </a:cubicBezTo>
                <a:cubicBezTo>
                  <a:pt x="5539859" y="1361536"/>
                  <a:pt x="5547895" y="1364917"/>
                  <a:pt x="5551714" y="1371600"/>
                </a:cubicBezTo>
                <a:cubicBezTo>
                  <a:pt x="5554079" y="1375738"/>
                  <a:pt x="5562271" y="1418942"/>
                  <a:pt x="5562600" y="1420586"/>
                </a:cubicBezTo>
                <a:cubicBezTo>
                  <a:pt x="5564414" y="1469572"/>
                  <a:pt x="5543876" y="1524895"/>
                  <a:pt x="5568043" y="1567543"/>
                </a:cubicBezTo>
                <a:cubicBezTo>
                  <a:pt x="5609787" y="1641209"/>
                  <a:pt x="5683936" y="1691401"/>
                  <a:pt x="5747657" y="1747157"/>
                </a:cubicBezTo>
                <a:cubicBezTo>
                  <a:pt x="5762171" y="1759857"/>
                  <a:pt x="5777179" y="1772015"/>
                  <a:pt x="5791200" y="1785257"/>
                </a:cubicBezTo>
                <a:cubicBezTo>
                  <a:pt x="5806648" y="1799847"/>
                  <a:pt x="5852978" y="1850796"/>
                  <a:pt x="5878285" y="1866900"/>
                </a:cubicBezTo>
                <a:cubicBezTo>
                  <a:pt x="5886528" y="1872145"/>
                  <a:pt x="5896428" y="1874157"/>
                  <a:pt x="5905500" y="1877786"/>
                </a:cubicBezTo>
                <a:cubicBezTo>
                  <a:pt x="5910943" y="1885043"/>
                  <a:pt x="5912757" y="1899557"/>
                  <a:pt x="5921828" y="1899557"/>
                </a:cubicBezTo>
                <a:cubicBezTo>
                  <a:pt x="5941149" y="1899557"/>
                  <a:pt x="5962994" y="1853731"/>
                  <a:pt x="5970814" y="1845129"/>
                </a:cubicBezTo>
                <a:cubicBezTo>
                  <a:pt x="5980346" y="1834644"/>
                  <a:pt x="5993964" y="1828423"/>
                  <a:pt x="6003471" y="1817915"/>
                </a:cubicBezTo>
                <a:cubicBezTo>
                  <a:pt x="6028565" y="1790180"/>
                  <a:pt x="6047780" y="1757277"/>
                  <a:pt x="6074228" y="1730829"/>
                </a:cubicBezTo>
                <a:cubicBezTo>
                  <a:pt x="6088742" y="1716315"/>
                  <a:pt x="6103677" y="1702209"/>
                  <a:pt x="6117771" y="1687286"/>
                </a:cubicBezTo>
                <a:cubicBezTo>
                  <a:pt x="6134531" y="1669540"/>
                  <a:pt x="6149497" y="1650117"/>
                  <a:pt x="6166757" y="1632857"/>
                </a:cubicBezTo>
                <a:cubicBezTo>
                  <a:pt x="6180394" y="1619220"/>
                  <a:pt x="6196663" y="1608394"/>
                  <a:pt x="6210300" y="1594757"/>
                </a:cubicBezTo>
                <a:cubicBezTo>
                  <a:pt x="6218514" y="1586543"/>
                  <a:pt x="6223857" y="1575757"/>
                  <a:pt x="6232071" y="1567543"/>
                </a:cubicBezTo>
                <a:cubicBezTo>
                  <a:pt x="6247042" y="1552572"/>
                  <a:pt x="6274913" y="1535353"/>
                  <a:pt x="6291943" y="1524000"/>
                </a:cubicBezTo>
                <a:cubicBezTo>
                  <a:pt x="6295571" y="1518557"/>
                  <a:pt x="6299026" y="1512995"/>
                  <a:pt x="6302828" y="1507672"/>
                </a:cubicBezTo>
                <a:cubicBezTo>
                  <a:pt x="6308101" y="1500290"/>
                  <a:pt x="6315550" y="1494224"/>
                  <a:pt x="6319157" y="1485900"/>
                </a:cubicBezTo>
                <a:cubicBezTo>
                  <a:pt x="6339252" y="1439527"/>
                  <a:pt x="6354209" y="1391064"/>
                  <a:pt x="6373585" y="1344386"/>
                </a:cubicBezTo>
                <a:cubicBezTo>
                  <a:pt x="6477083" y="1095051"/>
                  <a:pt x="6402078" y="1281763"/>
                  <a:pt x="6471557" y="1132115"/>
                </a:cubicBezTo>
                <a:cubicBezTo>
                  <a:pt x="6506648" y="1056534"/>
                  <a:pt x="6506256" y="1042452"/>
                  <a:pt x="6547757" y="974272"/>
                </a:cubicBezTo>
                <a:cubicBezTo>
                  <a:pt x="6559272" y="955355"/>
                  <a:pt x="6574120" y="938623"/>
                  <a:pt x="6585857" y="919843"/>
                </a:cubicBezTo>
                <a:cubicBezTo>
                  <a:pt x="6592307" y="909522"/>
                  <a:pt x="6594713" y="896793"/>
                  <a:pt x="6602185" y="887186"/>
                </a:cubicBezTo>
                <a:cubicBezTo>
                  <a:pt x="6607754" y="880025"/>
                  <a:pt x="6617130" y="876831"/>
                  <a:pt x="6623957" y="870857"/>
                </a:cubicBezTo>
                <a:cubicBezTo>
                  <a:pt x="6631681" y="864099"/>
                  <a:pt x="6638004" y="855844"/>
                  <a:pt x="6645728" y="849086"/>
                </a:cubicBezTo>
                <a:cubicBezTo>
                  <a:pt x="6656532" y="839633"/>
                  <a:pt x="6671634" y="830001"/>
                  <a:pt x="6683828" y="821872"/>
                </a:cubicBezTo>
                <a:cubicBezTo>
                  <a:pt x="6703785" y="823686"/>
                  <a:pt x="6724921" y="820319"/>
                  <a:pt x="6743700" y="827315"/>
                </a:cubicBezTo>
                <a:cubicBezTo>
                  <a:pt x="6763407" y="834657"/>
                  <a:pt x="6950948" y="910746"/>
                  <a:pt x="7015843" y="957943"/>
                </a:cubicBezTo>
                <a:cubicBezTo>
                  <a:pt x="7125350" y="1037585"/>
                  <a:pt x="7040845" y="992217"/>
                  <a:pt x="7113814" y="1028700"/>
                </a:cubicBezTo>
                <a:cubicBezTo>
                  <a:pt x="7165559" y="1106318"/>
                  <a:pt x="7118208" y="1045839"/>
                  <a:pt x="7233557" y="854529"/>
                </a:cubicBezTo>
                <a:cubicBezTo>
                  <a:pt x="7270200" y="793755"/>
                  <a:pt x="7315117" y="737877"/>
                  <a:pt x="7347857" y="674915"/>
                </a:cubicBezTo>
                <a:cubicBezTo>
                  <a:pt x="7490041" y="401482"/>
                  <a:pt x="7362187" y="627352"/>
                  <a:pt x="7456714" y="489857"/>
                </a:cubicBezTo>
                <a:cubicBezTo>
                  <a:pt x="7524012" y="391969"/>
                  <a:pt x="7437767" y="502653"/>
                  <a:pt x="7500257" y="424543"/>
                </a:cubicBezTo>
                <a:cubicBezTo>
                  <a:pt x="7502071" y="419100"/>
                  <a:pt x="7501643" y="412272"/>
                  <a:pt x="7505700" y="408215"/>
                </a:cubicBezTo>
                <a:cubicBezTo>
                  <a:pt x="7509757" y="404158"/>
                  <a:pt x="7517471" y="406257"/>
                  <a:pt x="7522028" y="402772"/>
                </a:cubicBezTo>
                <a:cubicBezTo>
                  <a:pt x="7548602" y="382450"/>
                  <a:pt x="7574572" y="361112"/>
                  <a:pt x="7598228" y="337457"/>
                </a:cubicBezTo>
                <a:cubicBezTo>
                  <a:pt x="7616371" y="319314"/>
                  <a:pt x="7634985" y="301631"/>
                  <a:pt x="7652657" y="283029"/>
                </a:cubicBezTo>
                <a:cubicBezTo>
                  <a:pt x="7669469" y="265333"/>
                  <a:pt x="7683923" y="245387"/>
                  <a:pt x="7701643" y="228600"/>
                </a:cubicBezTo>
                <a:cubicBezTo>
                  <a:pt x="7718510" y="212621"/>
                  <a:pt x="7740118" y="201948"/>
                  <a:pt x="7756071" y="185057"/>
                </a:cubicBezTo>
                <a:cubicBezTo>
                  <a:pt x="7771277" y="168957"/>
                  <a:pt x="7780093" y="147724"/>
                  <a:pt x="7794171" y="130629"/>
                </a:cubicBezTo>
                <a:cubicBezTo>
                  <a:pt x="7827397" y="90284"/>
                  <a:pt x="7826712" y="99888"/>
                  <a:pt x="7859485" y="70757"/>
                </a:cubicBezTo>
                <a:cubicBezTo>
                  <a:pt x="7867156" y="63939"/>
                  <a:pt x="7874000" y="56243"/>
                  <a:pt x="7881257" y="48986"/>
                </a:cubicBezTo>
                <a:cubicBezTo>
                  <a:pt x="7889422" y="24492"/>
                  <a:pt x="7883071" y="29029"/>
                  <a:pt x="7919357" y="21772"/>
                </a:cubicBezTo>
                <a:cubicBezTo>
                  <a:pt x="8022423" y="1158"/>
                  <a:pt x="7973343" y="7748"/>
                  <a:pt x="8066314" y="0"/>
                </a:cubicBezTo>
                <a:lnTo>
                  <a:pt x="8311243" y="5443"/>
                </a:lnTo>
                <a:cubicBezTo>
                  <a:pt x="8319311" y="6301"/>
                  <a:pt x="8316799" y="21097"/>
                  <a:pt x="8322128" y="27215"/>
                </a:cubicBezTo>
                <a:cubicBezTo>
                  <a:pt x="8365975" y="77557"/>
                  <a:pt x="8422818" y="117560"/>
                  <a:pt x="8458200" y="174172"/>
                </a:cubicBezTo>
                <a:cubicBezTo>
                  <a:pt x="8507460" y="252988"/>
                  <a:pt x="8473756" y="201220"/>
                  <a:pt x="8556171" y="315686"/>
                </a:cubicBezTo>
                <a:cubicBezTo>
                  <a:pt x="8565290" y="328352"/>
                  <a:pt x="8576405" y="339827"/>
                  <a:pt x="8583385" y="353786"/>
                </a:cubicBezTo>
                <a:cubicBezTo>
                  <a:pt x="8588828" y="364672"/>
                  <a:pt x="8591572" y="377397"/>
                  <a:pt x="8599714" y="386443"/>
                </a:cubicBezTo>
                <a:cubicBezTo>
                  <a:pt x="8608466" y="396168"/>
                  <a:pt x="8621905" y="400365"/>
                  <a:pt x="8632371" y="408215"/>
                </a:cubicBezTo>
                <a:cubicBezTo>
                  <a:pt x="8643707" y="416717"/>
                  <a:pt x="8653843" y="426730"/>
                  <a:pt x="8665028" y="435429"/>
                </a:cubicBezTo>
                <a:cubicBezTo>
                  <a:pt x="8670192" y="439445"/>
                  <a:pt x="8676883" y="441543"/>
                  <a:pt x="8681357" y="446315"/>
                </a:cubicBezTo>
                <a:cubicBezTo>
                  <a:pt x="8704237" y="470721"/>
                  <a:pt x="8726350" y="495941"/>
                  <a:pt x="8746671" y="522515"/>
                </a:cubicBezTo>
                <a:cubicBezTo>
                  <a:pt x="8838977" y="643223"/>
                  <a:pt x="8803407" y="604374"/>
                  <a:pt x="8871857" y="718457"/>
                </a:cubicBezTo>
                <a:cubicBezTo>
                  <a:pt x="8892834" y="753418"/>
                  <a:pt x="8917046" y="786414"/>
                  <a:pt x="8937171" y="821872"/>
                </a:cubicBezTo>
                <a:cubicBezTo>
                  <a:pt x="8955193" y="853626"/>
                  <a:pt x="8966148" y="889302"/>
                  <a:pt x="8986157" y="919843"/>
                </a:cubicBezTo>
                <a:cubicBezTo>
                  <a:pt x="9035281" y="994821"/>
                  <a:pt x="9088004" y="1067562"/>
                  <a:pt x="9144000" y="1137557"/>
                </a:cubicBezTo>
                <a:cubicBezTo>
                  <a:pt x="9165771" y="1164771"/>
                  <a:pt x="9189435" y="1190574"/>
                  <a:pt x="9209314" y="1219200"/>
                </a:cubicBezTo>
                <a:cubicBezTo>
                  <a:pt x="9272593" y="1310322"/>
                  <a:pt x="9293220" y="1360153"/>
                  <a:pt x="9345385" y="1458686"/>
                </a:cubicBezTo>
                <a:cubicBezTo>
                  <a:pt x="9356022" y="1478777"/>
                  <a:pt x="9369088" y="1497662"/>
                  <a:pt x="9378043" y="1518557"/>
                </a:cubicBezTo>
                <a:cubicBezTo>
                  <a:pt x="9410610" y="1594550"/>
                  <a:pt x="9383823" y="1526460"/>
                  <a:pt x="9399814" y="1578429"/>
                </a:cubicBezTo>
                <a:cubicBezTo>
                  <a:pt x="9404876" y="1594880"/>
                  <a:pt x="9411614" y="1610810"/>
                  <a:pt x="9416143" y="1627415"/>
                </a:cubicBezTo>
                <a:cubicBezTo>
                  <a:pt x="9422512" y="1650768"/>
                  <a:pt x="9424817" y="1675209"/>
                  <a:pt x="9432471" y="1698172"/>
                </a:cubicBezTo>
                <a:cubicBezTo>
                  <a:pt x="9437603" y="1713567"/>
                  <a:pt x="9446986" y="1727201"/>
                  <a:pt x="9454243" y="1741715"/>
                </a:cubicBezTo>
                <a:cubicBezTo>
                  <a:pt x="9456057" y="1752601"/>
                  <a:pt x="9456195" y="1763903"/>
                  <a:pt x="9459685" y="1774372"/>
                </a:cubicBezTo>
                <a:cubicBezTo>
                  <a:pt x="9461754" y="1780578"/>
                  <a:pt x="9467104" y="1785153"/>
                  <a:pt x="9470571" y="1790700"/>
                </a:cubicBezTo>
                <a:cubicBezTo>
                  <a:pt x="9476178" y="1799671"/>
                  <a:pt x="9481457" y="1808843"/>
                  <a:pt x="9486900" y="1817915"/>
                </a:cubicBezTo>
                <a:cubicBezTo>
                  <a:pt x="9488714" y="1828801"/>
                  <a:pt x="9489949" y="1839799"/>
                  <a:pt x="9492343" y="1850572"/>
                </a:cubicBezTo>
                <a:cubicBezTo>
                  <a:pt x="9493587" y="1856172"/>
                  <a:pt x="9492048" y="1866900"/>
                  <a:pt x="9497785" y="1866900"/>
                </a:cubicBezTo>
                <a:cubicBezTo>
                  <a:pt x="9504326" y="1866900"/>
                  <a:pt x="9506273" y="1856658"/>
                  <a:pt x="9508671" y="1850572"/>
                </a:cubicBezTo>
                <a:cubicBezTo>
                  <a:pt x="9684196" y="1405014"/>
                  <a:pt x="9455300" y="1968328"/>
                  <a:pt x="9622971" y="1524000"/>
                </a:cubicBezTo>
                <a:cubicBezTo>
                  <a:pt x="9719170" y="1269074"/>
                  <a:pt x="9637685" y="1530432"/>
                  <a:pt x="9726385" y="1268186"/>
                </a:cubicBezTo>
                <a:cubicBezTo>
                  <a:pt x="9753226" y="1188830"/>
                  <a:pt x="9769007" y="1105448"/>
                  <a:pt x="9802585" y="1028700"/>
                </a:cubicBezTo>
                <a:cubicBezTo>
                  <a:pt x="9815285" y="999672"/>
                  <a:pt x="9829311" y="971188"/>
                  <a:pt x="9840685" y="941615"/>
                </a:cubicBezTo>
                <a:cubicBezTo>
                  <a:pt x="9847485" y="923936"/>
                  <a:pt x="9851024" y="905156"/>
                  <a:pt x="9857014" y="887186"/>
                </a:cubicBezTo>
                <a:cubicBezTo>
                  <a:pt x="9861916" y="872480"/>
                  <a:pt x="9867900" y="858157"/>
                  <a:pt x="9873343" y="843643"/>
                </a:cubicBezTo>
                <a:cubicBezTo>
                  <a:pt x="9884495" y="732108"/>
                  <a:pt x="9868490" y="807648"/>
                  <a:pt x="9971314" y="647700"/>
                </a:cubicBezTo>
                <a:cubicBezTo>
                  <a:pt x="9989825" y="618905"/>
                  <a:pt x="10000158" y="583357"/>
                  <a:pt x="10025743" y="560615"/>
                </a:cubicBezTo>
                <a:cubicBezTo>
                  <a:pt x="10058400" y="531586"/>
                  <a:pt x="10087359" y="497766"/>
                  <a:pt x="10123714" y="473529"/>
                </a:cubicBezTo>
                <a:cubicBezTo>
                  <a:pt x="10129157" y="469900"/>
                  <a:pt x="10135120" y="466951"/>
                  <a:pt x="10140043" y="462643"/>
                </a:cubicBezTo>
                <a:cubicBezTo>
                  <a:pt x="10149698" y="454195"/>
                  <a:pt x="10156994" y="443126"/>
                  <a:pt x="10167257" y="435429"/>
                </a:cubicBezTo>
                <a:cubicBezTo>
                  <a:pt x="10171847" y="431987"/>
                  <a:pt x="10177861" y="430368"/>
                  <a:pt x="10183585" y="429986"/>
                </a:cubicBezTo>
                <a:cubicBezTo>
                  <a:pt x="10205308" y="428538"/>
                  <a:pt x="10227128" y="429986"/>
                  <a:pt x="10248900" y="429986"/>
                </a:cubicBez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reihandform: Form 21">
            <a:extLst>
              <a:ext uri="{FF2B5EF4-FFF2-40B4-BE49-F238E27FC236}">
                <a16:creationId xmlns:a16="http://schemas.microsoft.com/office/drawing/2014/main" id="{C4EC0D32-8311-BA7A-C210-D3821F7FD827}"/>
              </a:ext>
            </a:extLst>
          </p:cNvPr>
          <p:cNvSpPr/>
          <p:nvPr/>
        </p:nvSpPr>
        <p:spPr>
          <a:xfrm>
            <a:off x="963386" y="3009900"/>
            <a:ext cx="10276114" cy="2231571"/>
          </a:xfrm>
          <a:custGeom>
            <a:avLst/>
            <a:gdLst>
              <a:gd name="csX0" fmla="*/ 0 w 10276114"/>
              <a:gd name="csY0" fmla="*/ 1877786 h 2231571"/>
              <a:gd name="csX1" fmla="*/ 114300 w 10276114"/>
              <a:gd name="csY1" fmla="*/ 1894114 h 2231571"/>
              <a:gd name="csX2" fmla="*/ 174171 w 10276114"/>
              <a:gd name="csY2" fmla="*/ 1905000 h 2231571"/>
              <a:gd name="csX3" fmla="*/ 381000 w 10276114"/>
              <a:gd name="csY3" fmla="*/ 1899557 h 2231571"/>
              <a:gd name="csX4" fmla="*/ 402771 w 10276114"/>
              <a:gd name="csY4" fmla="*/ 1888671 h 2231571"/>
              <a:gd name="csX5" fmla="*/ 854528 w 10276114"/>
              <a:gd name="csY5" fmla="*/ 1861457 h 2231571"/>
              <a:gd name="csX6" fmla="*/ 898071 w 10276114"/>
              <a:gd name="csY6" fmla="*/ 1834243 h 2231571"/>
              <a:gd name="csX7" fmla="*/ 996043 w 10276114"/>
              <a:gd name="csY7" fmla="*/ 1747157 h 2231571"/>
              <a:gd name="csX8" fmla="*/ 1066800 w 10276114"/>
              <a:gd name="csY8" fmla="*/ 1660071 h 2231571"/>
              <a:gd name="csX9" fmla="*/ 1099457 w 10276114"/>
              <a:gd name="csY9" fmla="*/ 1611086 h 2231571"/>
              <a:gd name="csX10" fmla="*/ 1132114 w 10276114"/>
              <a:gd name="csY10" fmla="*/ 1567543 h 2231571"/>
              <a:gd name="csX11" fmla="*/ 1148443 w 10276114"/>
              <a:gd name="csY11" fmla="*/ 1540329 h 2231571"/>
              <a:gd name="csX12" fmla="*/ 1159328 w 10276114"/>
              <a:gd name="csY12" fmla="*/ 1513114 h 2231571"/>
              <a:gd name="csX13" fmla="*/ 1181100 w 10276114"/>
              <a:gd name="csY13" fmla="*/ 1507671 h 2231571"/>
              <a:gd name="csX14" fmla="*/ 1240971 w 10276114"/>
              <a:gd name="csY14" fmla="*/ 1458686 h 2231571"/>
              <a:gd name="csX15" fmla="*/ 1311728 w 10276114"/>
              <a:gd name="csY15" fmla="*/ 1382486 h 2231571"/>
              <a:gd name="csX16" fmla="*/ 1366157 w 10276114"/>
              <a:gd name="csY16" fmla="*/ 1333500 h 2231571"/>
              <a:gd name="csX17" fmla="*/ 1387928 w 10276114"/>
              <a:gd name="csY17" fmla="*/ 1306286 h 2231571"/>
              <a:gd name="csX18" fmla="*/ 1502228 w 10276114"/>
              <a:gd name="csY18" fmla="*/ 1191986 h 2231571"/>
              <a:gd name="csX19" fmla="*/ 1562100 w 10276114"/>
              <a:gd name="csY19" fmla="*/ 1143000 h 2231571"/>
              <a:gd name="csX20" fmla="*/ 1621971 w 10276114"/>
              <a:gd name="csY20" fmla="*/ 1088571 h 2231571"/>
              <a:gd name="csX21" fmla="*/ 1785257 w 10276114"/>
              <a:gd name="csY21" fmla="*/ 1328057 h 2231571"/>
              <a:gd name="csX22" fmla="*/ 1834243 w 10276114"/>
              <a:gd name="csY22" fmla="*/ 1387929 h 2231571"/>
              <a:gd name="csX23" fmla="*/ 1883228 w 10276114"/>
              <a:gd name="csY23" fmla="*/ 1453243 h 2231571"/>
              <a:gd name="csX24" fmla="*/ 1899557 w 10276114"/>
              <a:gd name="csY24" fmla="*/ 1480457 h 2231571"/>
              <a:gd name="csX25" fmla="*/ 1921328 w 10276114"/>
              <a:gd name="csY25" fmla="*/ 1507671 h 2231571"/>
              <a:gd name="csX26" fmla="*/ 1932214 w 10276114"/>
              <a:gd name="csY26" fmla="*/ 1524000 h 2231571"/>
              <a:gd name="csX27" fmla="*/ 1948543 w 10276114"/>
              <a:gd name="csY27" fmla="*/ 1529443 h 2231571"/>
              <a:gd name="csX28" fmla="*/ 2062843 w 10276114"/>
              <a:gd name="csY28" fmla="*/ 1774371 h 2231571"/>
              <a:gd name="csX29" fmla="*/ 2095500 w 10276114"/>
              <a:gd name="csY29" fmla="*/ 1845129 h 2231571"/>
              <a:gd name="csX30" fmla="*/ 2133600 w 10276114"/>
              <a:gd name="csY30" fmla="*/ 1921329 h 2231571"/>
              <a:gd name="csX31" fmla="*/ 2149928 w 10276114"/>
              <a:gd name="csY31" fmla="*/ 1970314 h 2231571"/>
              <a:gd name="csX32" fmla="*/ 2160814 w 10276114"/>
              <a:gd name="csY32" fmla="*/ 2008414 h 2231571"/>
              <a:gd name="csX33" fmla="*/ 2242457 w 10276114"/>
              <a:gd name="csY33" fmla="*/ 2100943 h 2231571"/>
              <a:gd name="csX34" fmla="*/ 2275114 w 10276114"/>
              <a:gd name="csY34" fmla="*/ 2128157 h 2231571"/>
              <a:gd name="csX35" fmla="*/ 2307771 w 10276114"/>
              <a:gd name="csY35" fmla="*/ 2139043 h 2231571"/>
              <a:gd name="csX36" fmla="*/ 2324100 w 10276114"/>
              <a:gd name="csY36" fmla="*/ 2155371 h 2231571"/>
              <a:gd name="csX37" fmla="*/ 2334985 w 10276114"/>
              <a:gd name="csY37" fmla="*/ 2171700 h 2231571"/>
              <a:gd name="csX38" fmla="*/ 2351314 w 10276114"/>
              <a:gd name="csY38" fmla="*/ 2177143 h 2231571"/>
              <a:gd name="csX39" fmla="*/ 2411185 w 10276114"/>
              <a:gd name="csY39" fmla="*/ 2231571 h 2231571"/>
              <a:gd name="csX40" fmla="*/ 2509157 w 10276114"/>
              <a:gd name="csY40" fmla="*/ 2139043 h 2231571"/>
              <a:gd name="csX41" fmla="*/ 2579914 w 10276114"/>
              <a:gd name="csY41" fmla="*/ 2062843 h 2231571"/>
              <a:gd name="csX42" fmla="*/ 2683328 w 10276114"/>
              <a:gd name="csY42" fmla="*/ 1992086 h 2231571"/>
              <a:gd name="csX43" fmla="*/ 2726871 w 10276114"/>
              <a:gd name="csY43" fmla="*/ 1953986 h 2231571"/>
              <a:gd name="csX44" fmla="*/ 2764971 w 10276114"/>
              <a:gd name="csY44" fmla="*/ 1915886 h 2231571"/>
              <a:gd name="csX45" fmla="*/ 2775857 w 10276114"/>
              <a:gd name="csY45" fmla="*/ 1899557 h 2231571"/>
              <a:gd name="csX46" fmla="*/ 2813957 w 10276114"/>
              <a:gd name="csY46" fmla="*/ 1877786 h 2231571"/>
              <a:gd name="csX47" fmla="*/ 2917371 w 10276114"/>
              <a:gd name="csY47" fmla="*/ 1845129 h 2231571"/>
              <a:gd name="csX48" fmla="*/ 3113314 w 10276114"/>
              <a:gd name="csY48" fmla="*/ 1861457 h 2231571"/>
              <a:gd name="csX49" fmla="*/ 3145971 w 10276114"/>
              <a:gd name="csY49" fmla="*/ 1866900 h 2231571"/>
              <a:gd name="csX50" fmla="*/ 3205843 w 10276114"/>
              <a:gd name="csY50" fmla="*/ 1872343 h 2231571"/>
              <a:gd name="csX51" fmla="*/ 3287485 w 10276114"/>
              <a:gd name="csY51" fmla="*/ 1758043 h 2231571"/>
              <a:gd name="csX52" fmla="*/ 3369128 w 10276114"/>
              <a:gd name="csY52" fmla="*/ 1616529 h 2231571"/>
              <a:gd name="csX53" fmla="*/ 3439885 w 10276114"/>
              <a:gd name="csY53" fmla="*/ 1534886 h 2231571"/>
              <a:gd name="csX54" fmla="*/ 3483428 w 10276114"/>
              <a:gd name="csY54" fmla="*/ 1496786 h 2231571"/>
              <a:gd name="csX55" fmla="*/ 3532414 w 10276114"/>
              <a:gd name="csY55" fmla="*/ 1453243 h 2231571"/>
              <a:gd name="csX56" fmla="*/ 3575957 w 10276114"/>
              <a:gd name="csY56" fmla="*/ 1317171 h 2231571"/>
              <a:gd name="csX57" fmla="*/ 3603171 w 10276114"/>
              <a:gd name="csY57" fmla="*/ 1230086 h 2231571"/>
              <a:gd name="csX58" fmla="*/ 3652157 w 10276114"/>
              <a:gd name="csY58" fmla="*/ 1050471 h 2231571"/>
              <a:gd name="csX59" fmla="*/ 3695700 w 10276114"/>
              <a:gd name="csY59" fmla="*/ 952500 h 2231571"/>
              <a:gd name="csX60" fmla="*/ 3717471 w 10276114"/>
              <a:gd name="csY60" fmla="*/ 876300 h 2231571"/>
              <a:gd name="csX61" fmla="*/ 3777343 w 10276114"/>
              <a:gd name="csY61" fmla="*/ 653143 h 2231571"/>
              <a:gd name="csX62" fmla="*/ 3799114 w 10276114"/>
              <a:gd name="csY62" fmla="*/ 598714 h 2231571"/>
              <a:gd name="csX63" fmla="*/ 3831771 w 10276114"/>
              <a:gd name="csY63" fmla="*/ 506186 h 2231571"/>
              <a:gd name="csX64" fmla="*/ 3858985 w 10276114"/>
              <a:gd name="csY64" fmla="*/ 440871 h 2231571"/>
              <a:gd name="csX65" fmla="*/ 3880757 w 10276114"/>
              <a:gd name="csY65" fmla="*/ 413657 h 2231571"/>
              <a:gd name="csX66" fmla="*/ 3897085 w 10276114"/>
              <a:gd name="csY66" fmla="*/ 381000 h 2231571"/>
              <a:gd name="csX67" fmla="*/ 3935185 w 10276114"/>
              <a:gd name="csY67" fmla="*/ 364671 h 2231571"/>
              <a:gd name="csX68" fmla="*/ 4044043 w 10276114"/>
              <a:gd name="csY68" fmla="*/ 370114 h 2231571"/>
              <a:gd name="csX69" fmla="*/ 4082143 w 10276114"/>
              <a:gd name="csY69" fmla="*/ 375557 h 2231571"/>
              <a:gd name="csX70" fmla="*/ 4359728 w 10276114"/>
              <a:gd name="csY70" fmla="*/ 386443 h 2231571"/>
              <a:gd name="csX71" fmla="*/ 4397828 w 10276114"/>
              <a:gd name="csY71" fmla="*/ 451757 h 2231571"/>
              <a:gd name="csX72" fmla="*/ 4435928 w 10276114"/>
              <a:gd name="csY72" fmla="*/ 484414 h 2231571"/>
              <a:gd name="csX73" fmla="*/ 4495800 w 10276114"/>
              <a:gd name="csY73" fmla="*/ 555171 h 2231571"/>
              <a:gd name="csX74" fmla="*/ 4523014 w 10276114"/>
              <a:gd name="csY74" fmla="*/ 587829 h 2231571"/>
              <a:gd name="csX75" fmla="*/ 4539343 w 10276114"/>
              <a:gd name="csY75" fmla="*/ 609600 h 2231571"/>
              <a:gd name="csX76" fmla="*/ 4550228 w 10276114"/>
              <a:gd name="csY76" fmla="*/ 631371 h 2231571"/>
              <a:gd name="csX77" fmla="*/ 4572000 w 10276114"/>
              <a:gd name="csY77" fmla="*/ 647700 h 2231571"/>
              <a:gd name="csX78" fmla="*/ 4593771 w 10276114"/>
              <a:gd name="csY78" fmla="*/ 669471 h 2231571"/>
              <a:gd name="csX79" fmla="*/ 4664528 w 10276114"/>
              <a:gd name="csY79" fmla="*/ 696686 h 2231571"/>
              <a:gd name="csX80" fmla="*/ 4686300 w 10276114"/>
              <a:gd name="csY80" fmla="*/ 718457 h 2231571"/>
              <a:gd name="csX81" fmla="*/ 4708071 w 10276114"/>
              <a:gd name="csY81" fmla="*/ 723900 h 2231571"/>
              <a:gd name="csX82" fmla="*/ 4740728 w 10276114"/>
              <a:gd name="csY82" fmla="*/ 762000 h 2231571"/>
              <a:gd name="csX83" fmla="*/ 4773385 w 10276114"/>
              <a:gd name="csY83" fmla="*/ 772886 h 2231571"/>
              <a:gd name="csX84" fmla="*/ 4795157 w 10276114"/>
              <a:gd name="csY84" fmla="*/ 783771 h 2231571"/>
              <a:gd name="csX85" fmla="*/ 4876800 w 10276114"/>
              <a:gd name="csY85" fmla="*/ 685800 h 2231571"/>
              <a:gd name="csX86" fmla="*/ 4904014 w 10276114"/>
              <a:gd name="csY86" fmla="*/ 647700 h 2231571"/>
              <a:gd name="csX87" fmla="*/ 4936671 w 10276114"/>
              <a:gd name="csY87" fmla="*/ 615043 h 2231571"/>
              <a:gd name="csX88" fmla="*/ 4969328 w 10276114"/>
              <a:gd name="csY88" fmla="*/ 566057 h 2231571"/>
              <a:gd name="csX89" fmla="*/ 5001985 w 10276114"/>
              <a:gd name="csY89" fmla="*/ 522514 h 2231571"/>
              <a:gd name="csX90" fmla="*/ 5061857 w 10276114"/>
              <a:gd name="csY90" fmla="*/ 424543 h 2231571"/>
              <a:gd name="csX91" fmla="*/ 5089071 w 10276114"/>
              <a:gd name="csY91" fmla="*/ 408214 h 2231571"/>
              <a:gd name="csX92" fmla="*/ 5127171 w 10276114"/>
              <a:gd name="csY92" fmla="*/ 386443 h 2231571"/>
              <a:gd name="csX93" fmla="*/ 5138057 w 10276114"/>
              <a:gd name="csY93" fmla="*/ 381000 h 2231571"/>
              <a:gd name="csX94" fmla="*/ 5214257 w 10276114"/>
              <a:gd name="csY94" fmla="*/ 647700 h 2231571"/>
              <a:gd name="csX95" fmla="*/ 5285014 w 10276114"/>
              <a:gd name="csY95" fmla="*/ 832757 h 2231571"/>
              <a:gd name="csX96" fmla="*/ 5361214 w 10276114"/>
              <a:gd name="csY96" fmla="*/ 1045029 h 2231571"/>
              <a:gd name="csX97" fmla="*/ 5399314 w 10276114"/>
              <a:gd name="csY97" fmla="*/ 1143000 h 2231571"/>
              <a:gd name="csX98" fmla="*/ 5410200 w 10276114"/>
              <a:gd name="csY98" fmla="*/ 1170214 h 2231571"/>
              <a:gd name="csX99" fmla="*/ 5437414 w 10276114"/>
              <a:gd name="csY99" fmla="*/ 1208314 h 2231571"/>
              <a:gd name="csX100" fmla="*/ 5464628 w 10276114"/>
              <a:gd name="csY100" fmla="*/ 1257300 h 2231571"/>
              <a:gd name="csX101" fmla="*/ 5502728 w 10276114"/>
              <a:gd name="csY101" fmla="*/ 1311729 h 2231571"/>
              <a:gd name="csX102" fmla="*/ 5535385 w 10276114"/>
              <a:gd name="csY102" fmla="*/ 1393371 h 2231571"/>
              <a:gd name="csX103" fmla="*/ 5562600 w 10276114"/>
              <a:gd name="csY103" fmla="*/ 1453243 h 2231571"/>
              <a:gd name="csX104" fmla="*/ 5568043 w 10276114"/>
              <a:gd name="csY104" fmla="*/ 1475014 h 2231571"/>
              <a:gd name="csX105" fmla="*/ 5959928 w 10276114"/>
              <a:gd name="csY105" fmla="*/ 1469571 h 2231571"/>
              <a:gd name="csX106" fmla="*/ 6308271 w 10276114"/>
              <a:gd name="csY106" fmla="*/ 1475014 h 2231571"/>
              <a:gd name="csX107" fmla="*/ 6357257 w 10276114"/>
              <a:gd name="csY107" fmla="*/ 1442357 h 2231571"/>
              <a:gd name="csX108" fmla="*/ 6471557 w 10276114"/>
              <a:gd name="csY108" fmla="*/ 1333500 h 2231571"/>
              <a:gd name="csX109" fmla="*/ 6525985 w 10276114"/>
              <a:gd name="csY109" fmla="*/ 1279071 h 2231571"/>
              <a:gd name="csX110" fmla="*/ 6574971 w 10276114"/>
              <a:gd name="csY110" fmla="*/ 1235529 h 2231571"/>
              <a:gd name="csX111" fmla="*/ 6623957 w 10276114"/>
              <a:gd name="csY111" fmla="*/ 1186543 h 2231571"/>
              <a:gd name="csX112" fmla="*/ 6640285 w 10276114"/>
              <a:gd name="csY112" fmla="*/ 1164771 h 2231571"/>
              <a:gd name="csX113" fmla="*/ 6711043 w 10276114"/>
              <a:gd name="csY113" fmla="*/ 1094014 h 2231571"/>
              <a:gd name="csX114" fmla="*/ 6798128 w 10276114"/>
              <a:gd name="csY114" fmla="*/ 1088571 h 2231571"/>
              <a:gd name="csX115" fmla="*/ 6841671 w 10276114"/>
              <a:gd name="csY115" fmla="*/ 1083129 h 2231571"/>
              <a:gd name="csX116" fmla="*/ 7004957 w 10276114"/>
              <a:gd name="csY116" fmla="*/ 1077686 h 2231571"/>
              <a:gd name="csX117" fmla="*/ 7021285 w 10276114"/>
              <a:gd name="csY117" fmla="*/ 1088571 h 2231571"/>
              <a:gd name="csX118" fmla="*/ 7086600 w 10276114"/>
              <a:gd name="csY118" fmla="*/ 1094014 h 2231571"/>
              <a:gd name="csX119" fmla="*/ 7184571 w 10276114"/>
              <a:gd name="csY119" fmla="*/ 974271 h 2231571"/>
              <a:gd name="csX120" fmla="*/ 7217228 w 10276114"/>
              <a:gd name="csY120" fmla="*/ 914400 h 2231571"/>
              <a:gd name="csX121" fmla="*/ 7293428 w 10276114"/>
              <a:gd name="csY121" fmla="*/ 762000 h 2231571"/>
              <a:gd name="csX122" fmla="*/ 7385957 w 10276114"/>
              <a:gd name="csY122" fmla="*/ 527957 h 2231571"/>
              <a:gd name="csX123" fmla="*/ 7434943 w 10276114"/>
              <a:gd name="csY123" fmla="*/ 462643 h 2231571"/>
              <a:gd name="csX124" fmla="*/ 7451271 w 10276114"/>
              <a:gd name="csY124" fmla="*/ 429986 h 2231571"/>
              <a:gd name="csX125" fmla="*/ 7483928 w 10276114"/>
              <a:gd name="csY125" fmla="*/ 402771 h 2231571"/>
              <a:gd name="csX126" fmla="*/ 7500257 w 10276114"/>
              <a:gd name="csY126" fmla="*/ 381000 h 2231571"/>
              <a:gd name="csX127" fmla="*/ 7516585 w 10276114"/>
              <a:gd name="csY127" fmla="*/ 375557 h 2231571"/>
              <a:gd name="csX128" fmla="*/ 7571014 w 10276114"/>
              <a:gd name="csY128" fmla="*/ 370114 h 2231571"/>
              <a:gd name="csX129" fmla="*/ 7766957 w 10276114"/>
              <a:gd name="csY129" fmla="*/ 375557 h 2231571"/>
              <a:gd name="csX130" fmla="*/ 7962900 w 10276114"/>
              <a:gd name="csY130" fmla="*/ 310243 h 2231571"/>
              <a:gd name="csX131" fmla="*/ 8039100 w 10276114"/>
              <a:gd name="csY131" fmla="*/ 234043 h 2231571"/>
              <a:gd name="csX132" fmla="*/ 8088085 w 10276114"/>
              <a:gd name="csY132" fmla="*/ 195943 h 2231571"/>
              <a:gd name="csX133" fmla="*/ 8131628 w 10276114"/>
              <a:gd name="csY133" fmla="*/ 146957 h 2231571"/>
              <a:gd name="csX134" fmla="*/ 8186057 w 10276114"/>
              <a:gd name="csY134" fmla="*/ 92529 h 2231571"/>
              <a:gd name="csX135" fmla="*/ 8224157 w 10276114"/>
              <a:gd name="csY135" fmla="*/ 59871 h 2231571"/>
              <a:gd name="csX136" fmla="*/ 8240485 w 10276114"/>
              <a:gd name="csY136" fmla="*/ 38100 h 2231571"/>
              <a:gd name="csX137" fmla="*/ 8284028 w 10276114"/>
              <a:gd name="csY137" fmla="*/ 0 h 2231571"/>
              <a:gd name="csX138" fmla="*/ 8338457 w 10276114"/>
              <a:gd name="csY138" fmla="*/ 119743 h 2231571"/>
              <a:gd name="csX139" fmla="*/ 8371114 w 10276114"/>
              <a:gd name="csY139" fmla="*/ 217714 h 2231571"/>
              <a:gd name="csX140" fmla="*/ 8550728 w 10276114"/>
              <a:gd name="csY140" fmla="*/ 647700 h 2231571"/>
              <a:gd name="csX141" fmla="*/ 8572500 w 10276114"/>
              <a:gd name="csY141" fmla="*/ 723900 h 2231571"/>
              <a:gd name="csX142" fmla="*/ 8626928 w 10276114"/>
              <a:gd name="csY142" fmla="*/ 887186 h 2231571"/>
              <a:gd name="csX143" fmla="*/ 8654143 w 10276114"/>
              <a:gd name="csY143" fmla="*/ 996043 h 2231571"/>
              <a:gd name="csX144" fmla="*/ 8665028 w 10276114"/>
              <a:gd name="csY144" fmla="*/ 1055914 h 2231571"/>
              <a:gd name="csX145" fmla="*/ 8675914 w 10276114"/>
              <a:gd name="csY145" fmla="*/ 1083129 h 2231571"/>
              <a:gd name="csX146" fmla="*/ 8681357 w 10276114"/>
              <a:gd name="csY146" fmla="*/ 1121229 h 2231571"/>
              <a:gd name="csX147" fmla="*/ 8686800 w 10276114"/>
              <a:gd name="csY147" fmla="*/ 1143000 h 2231571"/>
              <a:gd name="csX148" fmla="*/ 8811985 w 10276114"/>
              <a:gd name="csY148" fmla="*/ 903514 h 2231571"/>
              <a:gd name="csX149" fmla="*/ 8899071 w 10276114"/>
              <a:gd name="csY149" fmla="*/ 691243 h 2231571"/>
              <a:gd name="csX150" fmla="*/ 8964385 w 10276114"/>
              <a:gd name="csY150" fmla="*/ 500743 h 2231571"/>
              <a:gd name="csX151" fmla="*/ 8980714 w 10276114"/>
              <a:gd name="csY151" fmla="*/ 446314 h 2231571"/>
              <a:gd name="csX152" fmla="*/ 8991600 w 10276114"/>
              <a:gd name="csY152" fmla="*/ 413657 h 2231571"/>
              <a:gd name="csX153" fmla="*/ 9013371 w 10276114"/>
              <a:gd name="csY153" fmla="*/ 386443 h 2231571"/>
              <a:gd name="csX154" fmla="*/ 9024257 w 10276114"/>
              <a:gd name="csY154" fmla="*/ 364671 h 2231571"/>
              <a:gd name="csX155" fmla="*/ 9051471 w 10276114"/>
              <a:gd name="csY155" fmla="*/ 359229 h 2231571"/>
              <a:gd name="csX156" fmla="*/ 9263743 w 10276114"/>
              <a:gd name="csY156" fmla="*/ 370114 h 2231571"/>
              <a:gd name="csX157" fmla="*/ 9476014 w 10276114"/>
              <a:gd name="csY157" fmla="*/ 381000 h 2231571"/>
              <a:gd name="csX158" fmla="*/ 9568543 w 10276114"/>
              <a:gd name="csY158" fmla="*/ 288471 h 2231571"/>
              <a:gd name="csX159" fmla="*/ 9677400 w 10276114"/>
              <a:gd name="csY159" fmla="*/ 168729 h 2231571"/>
              <a:gd name="csX160" fmla="*/ 9726385 w 10276114"/>
              <a:gd name="csY160" fmla="*/ 130629 h 2231571"/>
              <a:gd name="csX161" fmla="*/ 9764485 w 10276114"/>
              <a:gd name="csY161" fmla="*/ 97971 h 2231571"/>
              <a:gd name="csX162" fmla="*/ 9786257 w 10276114"/>
              <a:gd name="csY162" fmla="*/ 76200 h 2231571"/>
              <a:gd name="csX163" fmla="*/ 9829800 w 10276114"/>
              <a:gd name="csY163" fmla="*/ 54429 h 2231571"/>
              <a:gd name="csX164" fmla="*/ 9857014 w 10276114"/>
              <a:gd name="csY164" fmla="*/ 27214 h 2231571"/>
              <a:gd name="csX165" fmla="*/ 9965871 w 10276114"/>
              <a:gd name="csY165" fmla="*/ 10886 h 2231571"/>
              <a:gd name="csX166" fmla="*/ 10276114 w 10276114"/>
              <a:gd name="csY166" fmla="*/ 16329 h 22315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Lst>
            <a:rect l="l" t="t" r="r" b="b"/>
            <a:pathLst>
              <a:path w="10276114" h="2231571">
                <a:moveTo>
                  <a:pt x="0" y="1877786"/>
                </a:moveTo>
                <a:lnTo>
                  <a:pt x="114300" y="1894114"/>
                </a:lnTo>
                <a:cubicBezTo>
                  <a:pt x="166792" y="1901354"/>
                  <a:pt x="142689" y="1894505"/>
                  <a:pt x="174171" y="1905000"/>
                </a:cubicBezTo>
                <a:cubicBezTo>
                  <a:pt x="243114" y="1903186"/>
                  <a:pt x="312208" y="1904471"/>
                  <a:pt x="381000" y="1899557"/>
                </a:cubicBezTo>
                <a:cubicBezTo>
                  <a:pt x="389093" y="1898979"/>
                  <a:pt x="394683" y="1889322"/>
                  <a:pt x="402771" y="1888671"/>
                </a:cubicBezTo>
                <a:cubicBezTo>
                  <a:pt x="553144" y="1876572"/>
                  <a:pt x="703942" y="1870528"/>
                  <a:pt x="854528" y="1861457"/>
                </a:cubicBezTo>
                <a:cubicBezTo>
                  <a:pt x="869042" y="1852386"/>
                  <a:pt x="884756" y="1844998"/>
                  <a:pt x="898071" y="1834243"/>
                </a:cubicBezTo>
                <a:cubicBezTo>
                  <a:pt x="932062" y="1806789"/>
                  <a:pt x="967270" y="1780040"/>
                  <a:pt x="996043" y="1747157"/>
                </a:cubicBezTo>
                <a:cubicBezTo>
                  <a:pt x="1031783" y="1706311"/>
                  <a:pt x="1036031" y="1703661"/>
                  <a:pt x="1066800" y="1660071"/>
                </a:cubicBezTo>
                <a:cubicBezTo>
                  <a:pt x="1078117" y="1644039"/>
                  <a:pt x="1088140" y="1627118"/>
                  <a:pt x="1099457" y="1611086"/>
                </a:cubicBezTo>
                <a:cubicBezTo>
                  <a:pt x="1109920" y="1596264"/>
                  <a:pt x="1121787" y="1582460"/>
                  <a:pt x="1132114" y="1567543"/>
                </a:cubicBezTo>
                <a:cubicBezTo>
                  <a:pt x="1138136" y="1558845"/>
                  <a:pt x="1143712" y="1549791"/>
                  <a:pt x="1148443" y="1540329"/>
                </a:cubicBezTo>
                <a:cubicBezTo>
                  <a:pt x="1152812" y="1531590"/>
                  <a:pt x="1152419" y="1520023"/>
                  <a:pt x="1159328" y="1513114"/>
                </a:cubicBezTo>
                <a:cubicBezTo>
                  <a:pt x="1164618" y="1507824"/>
                  <a:pt x="1173843" y="1509485"/>
                  <a:pt x="1181100" y="1507671"/>
                </a:cubicBezTo>
                <a:cubicBezTo>
                  <a:pt x="1207311" y="1490197"/>
                  <a:pt x="1210679" y="1488978"/>
                  <a:pt x="1240971" y="1458686"/>
                </a:cubicBezTo>
                <a:cubicBezTo>
                  <a:pt x="1265481" y="1434176"/>
                  <a:pt x="1287218" y="1406996"/>
                  <a:pt x="1311728" y="1382486"/>
                </a:cubicBezTo>
                <a:cubicBezTo>
                  <a:pt x="1328988" y="1365226"/>
                  <a:pt x="1348897" y="1350760"/>
                  <a:pt x="1366157" y="1333500"/>
                </a:cubicBezTo>
                <a:cubicBezTo>
                  <a:pt x="1374371" y="1325286"/>
                  <a:pt x="1379876" y="1314660"/>
                  <a:pt x="1387928" y="1306286"/>
                </a:cubicBezTo>
                <a:cubicBezTo>
                  <a:pt x="1425274" y="1267446"/>
                  <a:pt x="1460526" y="1226106"/>
                  <a:pt x="1502228" y="1191986"/>
                </a:cubicBezTo>
                <a:cubicBezTo>
                  <a:pt x="1522185" y="1175657"/>
                  <a:pt x="1542827" y="1160131"/>
                  <a:pt x="1562100" y="1143000"/>
                </a:cubicBezTo>
                <a:cubicBezTo>
                  <a:pt x="1642236" y="1071768"/>
                  <a:pt x="1567840" y="1129171"/>
                  <a:pt x="1621971" y="1088571"/>
                </a:cubicBezTo>
                <a:cubicBezTo>
                  <a:pt x="1671861" y="1152067"/>
                  <a:pt x="1763857" y="1263858"/>
                  <a:pt x="1785257" y="1328057"/>
                </a:cubicBezTo>
                <a:cubicBezTo>
                  <a:pt x="1801079" y="1375520"/>
                  <a:pt x="1786806" y="1354044"/>
                  <a:pt x="1834243" y="1387929"/>
                </a:cubicBezTo>
                <a:cubicBezTo>
                  <a:pt x="1909857" y="1501352"/>
                  <a:pt x="1797834" y="1335828"/>
                  <a:pt x="1883228" y="1453243"/>
                </a:cubicBezTo>
                <a:cubicBezTo>
                  <a:pt x="1889450" y="1461799"/>
                  <a:pt x="1893490" y="1471790"/>
                  <a:pt x="1899557" y="1480457"/>
                </a:cubicBezTo>
                <a:cubicBezTo>
                  <a:pt x="1906219" y="1489974"/>
                  <a:pt x="1914358" y="1498377"/>
                  <a:pt x="1921328" y="1507671"/>
                </a:cubicBezTo>
                <a:cubicBezTo>
                  <a:pt x="1925253" y="1512904"/>
                  <a:pt x="1927106" y="1519913"/>
                  <a:pt x="1932214" y="1524000"/>
                </a:cubicBezTo>
                <a:cubicBezTo>
                  <a:pt x="1936694" y="1527584"/>
                  <a:pt x="1943100" y="1527629"/>
                  <a:pt x="1948543" y="1529443"/>
                </a:cubicBezTo>
                <a:cubicBezTo>
                  <a:pt x="2017128" y="1666612"/>
                  <a:pt x="1968683" y="1567218"/>
                  <a:pt x="2062843" y="1774371"/>
                </a:cubicBezTo>
                <a:cubicBezTo>
                  <a:pt x="2073592" y="1798019"/>
                  <a:pt x="2084231" y="1821724"/>
                  <a:pt x="2095500" y="1845129"/>
                </a:cubicBezTo>
                <a:cubicBezTo>
                  <a:pt x="2107819" y="1870716"/>
                  <a:pt x="2124620" y="1894388"/>
                  <a:pt x="2133600" y="1921329"/>
                </a:cubicBezTo>
                <a:cubicBezTo>
                  <a:pt x="2139043" y="1937657"/>
                  <a:pt x="2144794" y="1953886"/>
                  <a:pt x="2149928" y="1970314"/>
                </a:cubicBezTo>
                <a:cubicBezTo>
                  <a:pt x="2153868" y="1982921"/>
                  <a:pt x="2155279" y="1996421"/>
                  <a:pt x="2160814" y="2008414"/>
                </a:cubicBezTo>
                <a:cubicBezTo>
                  <a:pt x="2175523" y="2040283"/>
                  <a:pt x="2222344" y="2084182"/>
                  <a:pt x="2242457" y="2100943"/>
                </a:cubicBezTo>
                <a:cubicBezTo>
                  <a:pt x="2253343" y="2110014"/>
                  <a:pt x="2262874" y="2121017"/>
                  <a:pt x="2275114" y="2128157"/>
                </a:cubicBezTo>
                <a:cubicBezTo>
                  <a:pt x="2285025" y="2133939"/>
                  <a:pt x="2296885" y="2135414"/>
                  <a:pt x="2307771" y="2139043"/>
                </a:cubicBezTo>
                <a:cubicBezTo>
                  <a:pt x="2313214" y="2144486"/>
                  <a:pt x="2319172" y="2149458"/>
                  <a:pt x="2324100" y="2155371"/>
                </a:cubicBezTo>
                <a:cubicBezTo>
                  <a:pt x="2328288" y="2160396"/>
                  <a:pt x="2329877" y="2167613"/>
                  <a:pt x="2334985" y="2171700"/>
                </a:cubicBezTo>
                <a:cubicBezTo>
                  <a:pt x="2339465" y="2175284"/>
                  <a:pt x="2345871" y="2175329"/>
                  <a:pt x="2351314" y="2177143"/>
                </a:cubicBezTo>
                <a:cubicBezTo>
                  <a:pt x="2399482" y="2225311"/>
                  <a:pt x="2377778" y="2209300"/>
                  <a:pt x="2411185" y="2231571"/>
                </a:cubicBezTo>
                <a:cubicBezTo>
                  <a:pt x="2443842" y="2200728"/>
                  <a:pt x="2477394" y="2170806"/>
                  <a:pt x="2509157" y="2139043"/>
                </a:cubicBezTo>
                <a:cubicBezTo>
                  <a:pt x="2533667" y="2114533"/>
                  <a:pt x="2553422" y="2085195"/>
                  <a:pt x="2579914" y="2062843"/>
                </a:cubicBezTo>
                <a:cubicBezTo>
                  <a:pt x="2611837" y="2035908"/>
                  <a:pt x="2658267" y="2025500"/>
                  <a:pt x="2683328" y="1992086"/>
                </a:cubicBezTo>
                <a:cubicBezTo>
                  <a:pt x="2706004" y="1961851"/>
                  <a:pt x="2691878" y="1974981"/>
                  <a:pt x="2726871" y="1953986"/>
                </a:cubicBezTo>
                <a:cubicBezTo>
                  <a:pt x="2748385" y="1910957"/>
                  <a:pt x="2723110" y="1951766"/>
                  <a:pt x="2764971" y="1915886"/>
                </a:cubicBezTo>
                <a:cubicBezTo>
                  <a:pt x="2769938" y="1911629"/>
                  <a:pt x="2770693" y="1903573"/>
                  <a:pt x="2775857" y="1899557"/>
                </a:cubicBezTo>
                <a:cubicBezTo>
                  <a:pt x="2787403" y="1890577"/>
                  <a:pt x="2800702" y="1883972"/>
                  <a:pt x="2813957" y="1877786"/>
                </a:cubicBezTo>
                <a:cubicBezTo>
                  <a:pt x="2847137" y="1862302"/>
                  <a:pt x="2882220" y="1854715"/>
                  <a:pt x="2917371" y="1845129"/>
                </a:cubicBezTo>
                <a:lnTo>
                  <a:pt x="3113314" y="1861457"/>
                </a:lnTo>
                <a:cubicBezTo>
                  <a:pt x="3124300" y="1862503"/>
                  <a:pt x="3135011" y="1865611"/>
                  <a:pt x="3145971" y="1866900"/>
                </a:cubicBezTo>
                <a:cubicBezTo>
                  <a:pt x="3165873" y="1869242"/>
                  <a:pt x="3185886" y="1870529"/>
                  <a:pt x="3205843" y="1872343"/>
                </a:cubicBezTo>
                <a:cubicBezTo>
                  <a:pt x="3233057" y="1834243"/>
                  <a:pt x="3262294" y="1797510"/>
                  <a:pt x="3287485" y="1758043"/>
                </a:cubicBezTo>
                <a:cubicBezTo>
                  <a:pt x="3316786" y="1712138"/>
                  <a:pt x="3333461" y="1657683"/>
                  <a:pt x="3369128" y="1616529"/>
                </a:cubicBezTo>
                <a:cubicBezTo>
                  <a:pt x="3392714" y="1589315"/>
                  <a:pt x="3412783" y="1558600"/>
                  <a:pt x="3439885" y="1534886"/>
                </a:cubicBezTo>
                <a:cubicBezTo>
                  <a:pt x="3454399" y="1522186"/>
                  <a:pt x="3468263" y="1508701"/>
                  <a:pt x="3483428" y="1496786"/>
                </a:cubicBezTo>
                <a:cubicBezTo>
                  <a:pt x="3532373" y="1458329"/>
                  <a:pt x="3502175" y="1493560"/>
                  <a:pt x="3532414" y="1453243"/>
                </a:cubicBezTo>
                <a:cubicBezTo>
                  <a:pt x="3546928" y="1407886"/>
                  <a:pt x="3561563" y="1362567"/>
                  <a:pt x="3575957" y="1317171"/>
                </a:cubicBezTo>
                <a:cubicBezTo>
                  <a:pt x="3585149" y="1288181"/>
                  <a:pt x="3595795" y="1259591"/>
                  <a:pt x="3603171" y="1230086"/>
                </a:cubicBezTo>
                <a:cubicBezTo>
                  <a:pt x="3614778" y="1183658"/>
                  <a:pt x="3635799" y="1094511"/>
                  <a:pt x="3652157" y="1050471"/>
                </a:cubicBezTo>
                <a:cubicBezTo>
                  <a:pt x="3664600" y="1016970"/>
                  <a:pt x="3683152" y="985962"/>
                  <a:pt x="3695700" y="952500"/>
                </a:cubicBezTo>
                <a:cubicBezTo>
                  <a:pt x="3704975" y="927766"/>
                  <a:pt x="3710924" y="901892"/>
                  <a:pt x="3717471" y="876300"/>
                </a:cubicBezTo>
                <a:cubicBezTo>
                  <a:pt x="3749950" y="749337"/>
                  <a:pt x="3743121" y="747253"/>
                  <a:pt x="3777343" y="653143"/>
                </a:cubicBezTo>
                <a:cubicBezTo>
                  <a:pt x="3784021" y="634779"/>
                  <a:pt x="3792935" y="617252"/>
                  <a:pt x="3799114" y="598714"/>
                </a:cubicBezTo>
                <a:cubicBezTo>
                  <a:pt x="3840076" y="475826"/>
                  <a:pt x="3773179" y="642903"/>
                  <a:pt x="3831771" y="506186"/>
                </a:cubicBezTo>
                <a:cubicBezTo>
                  <a:pt x="3841062" y="484507"/>
                  <a:pt x="3844251" y="459288"/>
                  <a:pt x="3858985" y="440871"/>
                </a:cubicBezTo>
                <a:cubicBezTo>
                  <a:pt x="3866242" y="431800"/>
                  <a:pt x="3874520" y="423458"/>
                  <a:pt x="3880757" y="413657"/>
                </a:cubicBezTo>
                <a:cubicBezTo>
                  <a:pt x="3887291" y="403389"/>
                  <a:pt x="3889071" y="390159"/>
                  <a:pt x="3897085" y="381000"/>
                </a:cubicBezTo>
                <a:cubicBezTo>
                  <a:pt x="3902623" y="374670"/>
                  <a:pt x="3926266" y="367644"/>
                  <a:pt x="3935185" y="364671"/>
                </a:cubicBezTo>
                <a:cubicBezTo>
                  <a:pt x="3971471" y="366485"/>
                  <a:pt x="4007811" y="367430"/>
                  <a:pt x="4044043" y="370114"/>
                </a:cubicBezTo>
                <a:cubicBezTo>
                  <a:pt x="4056837" y="371062"/>
                  <a:pt x="4069342" y="374704"/>
                  <a:pt x="4082143" y="375557"/>
                </a:cubicBezTo>
                <a:cubicBezTo>
                  <a:pt x="4126283" y="378500"/>
                  <a:pt x="4326026" y="385239"/>
                  <a:pt x="4359728" y="386443"/>
                </a:cubicBezTo>
                <a:cubicBezTo>
                  <a:pt x="4369412" y="415494"/>
                  <a:pt x="4368709" y="418159"/>
                  <a:pt x="4397828" y="451757"/>
                </a:cubicBezTo>
                <a:cubicBezTo>
                  <a:pt x="4408783" y="464397"/>
                  <a:pt x="4424424" y="472271"/>
                  <a:pt x="4435928" y="484414"/>
                </a:cubicBezTo>
                <a:cubicBezTo>
                  <a:pt x="4457177" y="506843"/>
                  <a:pt x="4475899" y="531538"/>
                  <a:pt x="4495800" y="555171"/>
                </a:cubicBezTo>
                <a:cubicBezTo>
                  <a:pt x="4504928" y="566010"/>
                  <a:pt x="4514512" y="576493"/>
                  <a:pt x="4523014" y="587829"/>
                </a:cubicBezTo>
                <a:cubicBezTo>
                  <a:pt x="4528457" y="595086"/>
                  <a:pt x="4534535" y="601907"/>
                  <a:pt x="4539343" y="609600"/>
                </a:cubicBezTo>
                <a:cubicBezTo>
                  <a:pt x="4543643" y="616480"/>
                  <a:pt x="4544948" y="625211"/>
                  <a:pt x="4550228" y="631371"/>
                </a:cubicBezTo>
                <a:cubicBezTo>
                  <a:pt x="4556132" y="638259"/>
                  <a:pt x="4565173" y="641726"/>
                  <a:pt x="4572000" y="647700"/>
                </a:cubicBezTo>
                <a:cubicBezTo>
                  <a:pt x="4579724" y="654458"/>
                  <a:pt x="4585113" y="663961"/>
                  <a:pt x="4593771" y="669471"/>
                </a:cubicBezTo>
                <a:cubicBezTo>
                  <a:pt x="4609060" y="679201"/>
                  <a:pt x="4646464" y="690665"/>
                  <a:pt x="4664528" y="696686"/>
                </a:cubicBezTo>
                <a:cubicBezTo>
                  <a:pt x="4671785" y="703943"/>
                  <a:pt x="4677597" y="713018"/>
                  <a:pt x="4686300" y="718457"/>
                </a:cubicBezTo>
                <a:cubicBezTo>
                  <a:pt x="4692643" y="722422"/>
                  <a:pt x="4702230" y="719227"/>
                  <a:pt x="4708071" y="723900"/>
                </a:cubicBezTo>
                <a:cubicBezTo>
                  <a:pt x="4721132" y="734349"/>
                  <a:pt x="4727347" y="751964"/>
                  <a:pt x="4740728" y="762000"/>
                </a:cubicBezTo>
                <a:cubicBezTo>
                  <a:pt x="4749908" y="768885"/>
                  <a:pt x="4762731" y="768625"/>
                  <a:pt x="4773385" y="772886"/>
                </a:cubicBezTo>
                <a:cubicBezTo>
                  <a:pt x="4780918" y="775899"/>
                  <a:pt x="4787900" y="780143"/>
                  <a:pt x="4795157" y="783771"/>
                </a:cubicBezTo>
                <a:cubicBezTo>
                  <a:pt x="4822371" y="751114"/>
                  <a:pt x="4850244" y="718995"/>
                  <a:pt x="4876800" y="685800"/>
                </a:cubicBezTo>
                <a:cubicBezTo>
                  <a:pt x="4886550" y="673613"/>
                  <a:pt x="4893933" y="659614"/>
                  <a:pt x="4904014" y="647700"/>
                </a:cubicBezTo>
                <a:cubicBezTo>
                  <a:pt x="4913958" y="635948"/>
                  <a:pt x="4927054" y="627064"/>
                  <a:pt x="4936671" y="615043"/>
                </a:cubicBezTo>
                <a:cubicBezTo>
                  <a:pt x="4948930" y="599719"/>
                  <a:pt x="4958011" y="582090"/>
                  <a:pt x="4969328" y="566057"/>
                </a:cubicBezTo>
                <a:cubicBezTo>
                  <a:pt x="4979791" y="551235"/>
                  <a:pt x="4992129" y="537746"/>
                  <a:pt x="5001985" y="522514"/>
                </a:cubicBezTo>
                <a:cubicBezTo>
                  <a:pt x="5009644" y="510678"/>
                  <a:pt x="5049398" y="432019"/>
                  <a:pt x="5061857" y="424543"/>
                </a:cubicBezTo>
                <a:cubicBezTo>
                  <a:pt x="5070928" y="419100"/>
                  <a:pt x="5080608" y="414561"/>
                  <a:pt x="5089071" y="408214"/>
                </a:cubicBezTo>
                <a:cubicBezTo>
                  <a:pt x="5121497" y="383895"/>
                  <a:pt x="5087430" y="396379"/>
                  <a:pt x="5127171" y="386443"/>
                </a:cubicBezTo>
                <a:cubicBezTo>
                  <a:pt x="5133369" y="361650"/>
                  <a:pt x="5130736" y="355622"/>
                  <a:pt x="5138057" y="381000"/>
                </a:cubicBezTo>
                <a:cubicBezTo>
                  <a:pt x="5163683" y="469835"/>
                  <a:pt x="5189032" y="558750"/>
                  <a:pt x="5214257" y="647700"/>
                </a:cubicBezTo>
                <a:cubicBezTo>
                  <a:pt x="5282601" y="888702"/>
                  <a:pt x="5195247" y="608339"/>
                  <a:pt x="5285014" y="832757"/>
                </a:cubicBezTo>
                <a:cubicBezTo>
                  <a:pt x="5312934" y="902558"/>
                  <a:pt x="5339611" y="973022"/>
                  <a:pt x="5361214" y="1045029"/>
                </a:cubicBezTo>
                <a:cubicBezTo>
                  <a:pt x="5387248" y="1131807"/>
                  <a:pt x="5364753" y="1068117"/>
                  <a:pt x="5399314" y="1143000"/>
                </a:cubicBezTo>
                <a:cubicBezTo>
                  <a:pt x="5403408" y="1151871"/>
                  <a:pt x="5405277" y="1161775"/>
                  <a:pt x="5410200" y="1170214"/>
                </a:cubicBezTo>
                <a:cubicBezTo>
                  <a:pt x="5418064" y="1183695"/>
                  <a:pt x="5429142" y="1195079"/>
                  <a:pt x="5437414" y="1208314"/>
                </a:cubicBezTo>
                <a:cubicBezTo>
                  <a:pt x="5447314" y="1224154"/>
                  <a:pt x="5454527" y="1241587"/>
                  <a:pt x="5464628" y="1257300"/>
                </a:cubicBezTo>
                <a:cubicBezTo>
                  <a:pt x="5570988" y="1422747"/>
                  <a:pt x="5409412" y="1156193"/>
                  <a:pt x="5502728" y="1311729"/>
                </a:cubicBezTo>
                <a:cubicBezTo>
                  <a:pt x="5532093" y="1429184"/>
                  <a:pt x="5491593" y="1283891"/>
                  <a:pt x="5535385" y="1393371"/>
                </a:cubicBezTo>
                <a:cubicBezTo>
                  <a:pt x="5560890" y="1457134"/>
                  <a:pt x="5529131" y="1419774"/>
                  <a:pt x="5562600" y="1453243"/>
                </a:cubicBezTo>
                <a:cubicBezTo>
                  <a:pt x="5564414" y="1460500"/>
                  <a:pt x="5560569" y="1474707"/>
                  <a:pt x="5568043" y="1475014"/>
                </a:cubicBezTo>
                <a:cubicBezTo>
                  <a:pt x="5698574" y="1480378"/>
                  <a:pt x="5829287" y="1469571"/>
                  <a:pt x="5959928" y="1469571"/>
                </a:cubicBezTo>
                <a:cubicBezTo>
                  <a:pt x="6076057" y="1469571"/>
                  <a:pt x="6192157" y="1473200"/>
                  <a:pt x="6308271" y="1475014"/>
                </a:cubicBezTo>
                <a:cubicBezTo>
                  <a:pt x="6324600" y="1464128"/>
                  <a:pt x="6342427" y="1455210"/>
                  <a:pt x="6357257" y="1442357"/>
                </a:cubicBezTo>
                <a:cubicBezTo>
                  <a:pt x="6397017" y="1407898"/>
                  <a:pt x="6433748" y="1370089"/>
                  <a:pt x="6471557" y="1333500"/>
                </a:cubicBezTo>
                <a:cubicBezTo>
                  <a:pt x="6489995" y="1315657"/>
                  <a:pt x="6506808" y="1296117"/>
                  <a:pt x="6525985" y="1279071"/>
                </a:cubicBezTo>
                <a:cubicBezTo>
                  <a:pt x="6542314" y="1264557"/>
                  <a:pt x="6560105" y="1251538"/>
                  <a:pt x="6574971" y="1235529"/>
                </a:cubicBezTo>
                <a:cubicBezTo>
                  <a:pt x="6627131" y="1179357"/>
                  <a:pt x="6565698" y="1221498"/>
                  <a:pt x="6623957" y="1186543"/>
                </a:cubicBezTo>
                <a:cubicBezTo>
                  <a:pt x="6629400" y="1179286"/>
                  <a:pt x="6634618" y="1171855"/>
                  <a:pt x="6640285" y="1164771"/>
                </a:cubicBezTo>
                <a:cubicBezTo>
                  <a:pt x="6647706" y="1155495"/>
                  <a:pt x="6680904" y="1098535"/>
                  <a:pt x="6711043" y="1094014"/>
                </a:cubicBezTo>
                <a:cubicBezTo>
                  <a:pt x="6739806" y="1089699"/>
                  <a:pt x="6769143" y="1090986"/>
                  <a:pt x="6798128" y="1088571"/>
                </a:cubicBezTo>
                <a:cubicBezTo>
                  <a:pt x="6812705" y="1087356"/>
                  <a:pt x="6827157" y="1084943"/>
                  <a:pt x="6841671" y="1083129"/>
                </a:cubicBezTo>
                <a:cubicBezTo>
                  <a:pt x="6912088" y="1063009"/>
                  <a:pt x="6891382" y="1064582"/>
                  <a:pt x="7004957" y="1077686"/>
                </a:cubicBezTo>
                <a:cubicBezTo>
                  <a:pt x="7011455" y="1078436"/>
                  <a:pt x="7014871" y="1087288"/>
                  <a:pt x="7021285" y="1088571"/>
                </a:cubicBezTo>
                <a:cubicBezTo>
                  <a:pt x="7042708" y="1092855"/>
                  <a:pt x="7064828" y="1092200"/>
                  <a:pt x="7086600" y="1094014"/>
                </a:cubicBezTo>
                <a:cubicBezTo>
                  <a:pt x="7165846" y="1120430"/>
                  <a:pt x="7112407" y="1114590"/>
                  <a:pt x="7184571" y="974271"/>
                </a:cubicBezTo>
                <a:cubicBezTo>
                  <a:pt x="7194968" y="954055"/>
                  <a:pt x="7206855" y="934628"/>
                  <a:pt x="7217228" y="914400"/>
                </a:cubicBezTo>
                <a:cubicBezTo>
                  <a:pt x="7243145" y="863862"/>
                  <a:pt x="7274018" y="815377"/>
                  <a:pt x="7293428" y="762000"/>
                </a:cubicBezTo>
                <a:cubicBezTo>
                  <a:pt x="7302508" y="737030"/>
                  <a:pt x="7367702" y="550776"/>
                  <a:pt x="7385957" y="527957"/>
                </a:cubicBezTo>
                <a:cubicBezTo>
                  <a:pt x="7402305" y="507522"/>
                  <a:pt x="7421360" y="484716"/>
                  <a:pt x="7434943" y="462643"/>
                </a:cubicBezTo>
                <a:cubicBezTo>
                  <a:pt x="7441322" y="452278"/>
                  <a:pt x="7444520" y="440112"/>
                  <a:pt x="7451271" y="429986"/>
                </a:cubicBezTo>
                <a:cubicBezTo>
                  <a:pt x="7469102" y="403239"/>
                  <a:pt x="7463850" y="422849"/>
                  <a:pt x="7483928" y="402771"/>
                </a:cubicBezTo>
                <a:cubicBezTo>
                  <a:pt x="7490342" y="396357"/>
                  <a:pt x="7493288" y="386807"/>
                  <a:pt x="7500257" y="381000"/>
                </a:cubicBezTo>
                <a:cubicBezTo>
                  <a:pt x="7504664" y="377327"/>
                  <a:pt x="7510915" y="376429"/>
                  <a:pt x="7516585" y="375557"/>
                </a:cubicBezTo>
                <a:cubicBezTo>
                  <a:pt x="7534606" y="372784"/>
                  <a:pt x="7552871" y="371928"/>
                  <a:pt x="7571014" y="370114"/>
                </a:cubicBezTo>
                <a:cubicBezTo>
                  <a:pt x="7636328" y="371928"/>
                  <a:pt x="7702367" y="385425"/>
                  <a:pt x="7766957" y="375557"/>
                </a:cubicBezTo>
                <a:cubicBezTo>
                  <a:pt x="7835015" y="365159"/>
                  <a:pt x="7899694" y="337536"/>
                  <a:pt x="7962900" y="310243"/>
                </a:cubicBezTo>
                <a:cubicBezTo>
                  <a:pt x="7993681" y="296951"/>
                  <a:pt x="8015878" y="255717"/>
                  <a:pt x="8039100" y="234043"/>
                </a:cubicBezTo>
                <a:cubicBezTo>
                  <a:pt x="8054222" y="219929"/>
                  <a:pt x="8073022" y="210120"/>
                  <a:pt x="8088085" y="195943"/>
                </a:cubicBezTo>
                <a:cubicBezTo>
                  <a:pt x="8103994" y="180970"/>
                  <a:pt x="8116603" y="162817"/>
                  <a:pt x="8131628" y="146957"/>
                </a:cubicBezTo>
                <a:cubicBezTo>
                  <a:pt x="8149274" y="128331"/>
                  <a:pt x="8167373" y="110114"/>
                  <a:pt x="8186057" y="92529"/>
                </a:cubicBezTo>
                <a:cubicBezTo>
                  <a:pt x="8198238" y="81065"/>
                  <a:pt x="8212329" y="71699"/>
                  <a:pt x="8224157" y="59871"/>
                </a:cubicBezTo>
                <a:cubicBezTo>
                  <a:pt x="8230571" y="53457"/>
                  <a:pt x="8234512" y="44927"/>
                  <a:pt x="8240485" y="38100"/>
                </a:cubicBezTo>
                <a:cubicBezTo>
                  <a:pt x="8258419" y="17605"/>
                  <a:pt x="8263109" y="15690"/>
                  <a:pt x="8284028" y="0"/>
                </a:cubicBezTo>
                <a:cubicBezTo>
                  <a:pt x="8302171" y="39914"/>
                  <a:pt x="8322174" y="79035"/>
                  <a:pt x="8338457" y="119743"/>
                </a:cubicBezTo>
                <a:cubicBezTo>
                  <a:pt x="8351242" y="151704"/>
                  <a:pt x="8357635" y="186039"/>
                  <a:pt x="8371114" y="217714"/>
                </a:cubicBezTo>
                <a:cubicBezTo>
                  <a:pt x="8461735" y="430673"/>
                  <a:pt x="8472684" y="374554"/>
                  <a:pt x="8550728" y="647700"/>
                </a:cubicBezTo>
                <a:cubicBezTo>
                  <a:pt x="8557985" y="673100"/>
                  <a:pt x="8564146" y="698839"/>
                  <a:pt x="8572500" y="723900"/>
                </a:cubicBezTo>
                <a:cubicBezTo>
                  <a:pt x="8596766" y="796697"/>
                  <a:pt x="8611095" y="792194"/>
                  <a:pt x="8626928" y="887186"/>
                </a:cubicBezTo>
                <a:cubicBezTo>
                  <a:pt x="8640362" y="967790"/>
                  <a:pt x="8630064" y="931834"/>
                  <a:pt x="8654143" y="996043"/>
                </a:cubicBezTo>
                <a:cubicBezTo>
                  <a:pt x="8656976" y="1015880"/>
                  <a:pt x="8658611" y="1036664"/>
                  <a:pt x="8665028" y="1055914"/>
                </a:cubicBezTo>
                <a:cubicBezTo>
                  <a:pt x="8668118" y="1065183"/>
                  <a:pt x="8672285" y="1074057"/>
                  <a:pt x="8675914" y="1083129"/>
                </a:cubicBezTo>
                <a:cubicBezTo>
                  <a:pt x="8677728" y="1095829"/>
                  <a:pt x="8679062" y="1108607"/>
                  <a:pt x="8681357" y="1121229"/>
                </a:cubicBezTo>
                <a:cubicBezTo>
                  <a:pt x="8682695" y="1128589"/>
                  <a:pt x="8681768" y="1148535"/>
                  <a:pt x="8686800" y="1143000"/>
                </a:cubicBezTo>
                <a:cubicBezTo>
                  <a:pt x="8718725" y="1107881"/>
                  <a:pt x="8808728" y="912064"/>
                  <a:pt x="8811985" y="903514"/>
                </a:cubicBezTo>
                <a:cubicBezTo>
                  <a:pt x="8930592" y="592172"/>
                  <a:pt x="8784325" y="969912"/>
                  <a:pt x="8899071" y="691243"/>
                </a:cubicBezTo>
                <a:cubicBezTo>
                  <a:pt x="8925853" y="626202"/>
                  <a:pt x="8944043" y="568550"/>
                  <a:pt x="8964385" y="500743"/>
                </a:cubicBezTo>
                <a:cubicBezTo>
                  <a:pt x="8969828" y="482600"/>
                  <a:pt x="8975064" y="464394"/>
                  <a:pt x="8980714" y="446314"/>
                </a:cubicBezTo>
                <a:cubicBezTo>
                  <a:pt x="8984137" y="435362"/>
                  <a:pt x="8986105" y="423730"/>
                  <a:pt x="8991600" y="413657"/>
                </a:cubicBezTo>
                <a:cubicBezTo>
                  <a:pt x="8997163" y="403459"/>
                  <a:pt x="9006927" y="396109"/>
                  <a:pt x="9013371" y="386443"/>
                </a:cubicBezTo>
                <a:cubicBezTo>
                  <a:pt x="9017872" y="379692"/>
                  <a:pt x="9017654" y="369387"/>
                  <a:pt x="9024257" y="364671"/>
                </a:cubicBezTo>
                <a:cubicBezTo>
                  <a:pt x="9031785" y="359294"/>
                  <a:pt x="9042400" y="361043"/>
                  <a:pt x="9051471" y="359229"/>
                </a:cubicBezTo>
                <a:lnTo>
                  <a:pt x="9263743" y="370114"/>
                </a:lnTo>
                <a:lnTo>
                  <a:pt x="9476014" y="381000"/>
                </a:lnTo>
                <a:cubicBezTo>
                  <a:pt x="9506857" y="350157"/>
                  <a:pt x="9540368" y="321769"/>
                  <a:pt x="9568543" y="288471"/>
                </a:cubicBezTo>
                <a:cubicBezTo>
                  <a:pt x="9607389" y="242562"/>
                  <a:pt x="9633430" y="207814"/>
                  <a:pt x="9677400" y="168729"/>
                </a:cubicBezTo>
                <a:cubicBezTo>
                  <a:pt x="9692861" y="154986"/>
                  <a:pt x="9710331" y="143674"/>
                  <a:pt x="9726385" y="130629"/>
                </a:cubicBezTo>
                <a:cubicBezTo>
                  <a:pt x="9739367" y="120081"/>
                  <a:pt x="9752108" y="109223"/>
                  <a:pt x="9764485" y="97971"/>
                </a:cubicBezTo>
                <a:cubicBezTo>
                  <a:pt x="9772079" y="91067"/>
                  <a:pt x="9777717" y="81893"/>
                  <a:pt x="9786257" y="76200"/>
                </a:cubicBezTo>
                <a:cubicBezTo>
                  <a:pt x="9799759" y="67199"/>
                  <a:pt x="9815286" y="61686"/>
                  <a:pt x="9829800" y="54429"/>
                </a:cubicBezTo>
                <a:cubicBezTo>
                  <a:pt x="9838871" y="45357"/>
                  <a:pt x="9846887" y="35090"/>
                  <a:pt x="9857014" y="27214"/>
                </a:cubicBezTo>
                <a:cubicBezTo>
                  <a:pt x="9886240" y="4482"/>
                  <a:pt x="9937220" y="12677"/>
                  <a:pt x="9965871" y="10886"/>
                </a:cubicBezTo>
                <a:lnTo>
                  <a:pt x="10276114" y="16329"/>
                </a:lnTo>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E51A8BE0-F74A-F44B-D4B7-79F6596A1A1A}"/>
              </a:ext>
            </a:extLst>
          </p:cNvPr>
          <p:cNvSpPr txBox="1"/>
          <p:nvPr/>
        </p:nvSpPr>
        <p:spPr>
          <a:xfrm>
            <a:off x="591459" y="13719"/>
            <a:ext cx="5861348" cy="369332"/>
          </a:xfrm>
          <a:prstGeom prst="rect">
            <a:avLst/>
          </a:prstGeom>
          <a:noFill/>
        </p:spPr>
        <p:txBody>
          <a:bodyPr wrap="none" rtlCol="0">
            <a:spAutoFit/>
          </a:bodyPr>
          <a:lstStyle/>
          <a:p>
            <a:r>
              <a:rPr lang="de-DE" i="1" dirty="0">
                <a:solidFill>
                  <a:srgbClr val="FF0000"/>
                </a:solidFill>
              </a:rPr>
              <a:t>An dieser Stelle bitte nur die Kurve bis Woche 14 zeichnen</a:t>
            </a:r>
          </a:p>
        </p:txBody>
      </p:sp>
      <p:sp>
        <p:nvSpPr>
          <p:cNvPr id="6" name="Textfeld 5">
            <a:extLst>
              <a:ext uri="{FF2B5EF4-FFF2-40B4-BE49-F238E27FC236}">
                <a16:creationId xmlns:a16="http://schemas.microsoft.com/office/drawing/2014/main" id="{6A1F7FDE-E3F2-EFE0-9281-DFF487540059}"/>
              </a:ext>
            </a:extLst>
          </p:cNvPr>
          <p:cNvSpPr txBox="1"/>
          <p:nvPr/>
        </p:nvSpPr>
        <p:spPr>
          <a:xfrm>
            <a:off x="8584153" y="-5019"/>
            <a:ext cx="3607847" cy="923330"/>
          </a:xfrm>
          <a:prstGeom prst="rect">
            <a:avLst/>
          </a:prstGeom>
          <a:noFill/>
        </p:spPr>
        <p:txBody>
          <a:bodyPr wrap="none" rtlCol="0">
            <a:spAutoFit/>
          </a:bodyPr>
          <a:lstStyle/>
          <a:p>
            <a:r>
              <a:rPr lang="de-DE" i="1" dirty="0">
                <a:solidFill>
                  <a:srgbClr val="FF0000"/>
                </a:solidFill>
              </a:rPr>
              <a:t>Dieses Arbeitsblatt 2-mal erstellen</a:t>
            </a:r>
          </a:p>
          <a:p>
            <a:pPr marL="342900" indent="-342900">
              <a:buAutoNum type="arabicParenR"/>
            </a:pPr>
            <a:r>
              <a:rPr lang="de-DE" i="1" dirty="0">
                <a:solidFill>
                  <a:srgbClr val="FF0000"/>
                </a:solidFill>
              </a:rPr>
              <a:t>0-26. Woche</a:t>
            </a:r>
          </a:p>
          <a:p>
            <a:pPr marL="342900" indent="-342900">
              <a:buAutoNum type="arabicParenR"/>
            </a:pPr>
            <a:r>
              <a:rPr lang="de-DE" i="1" dirty="0">
                <a:solidFill>
                  <a:srgbClr val="FF0000"/>
                </a:solidFill>
              </a:rPr>
              <a:t>27-52. Woche</a:t>
            </a:r>
          </a:p>
        </p:txBody>
      </p:sp>
    </p:spTree>
    <p:extLst>
      <p:ext uri="{BB962C8B-B14F-4D97-AF65-F5344CB8AC3E}">
        <p14:creationId xmlns:p14="http://schemas.microsoft.com/office/powerpoint/2010/main" val="600688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E4DD3-F2FE-7801-869A-3FBAECBAB165}"/>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2D796EFE-4AAC-C770-4E06-3D7DDD9EE211}"/>
              </a:ext>
            </a:extLst>
          </p:cNvPr>
          <p:cNvPicPr>
            <a:picLocks noChangeAspect="1"/>
          </p:cNvPicPr>
          <p:nvPr/>
        </p:nvPicPr>
        <p:blipFill>
          <a:blip r:embed="rId2">
            <a:alphaModFix amt="50000"/>
          </a:blip>
          <a:stretch>
            <a:fillRect/>
          </a:stretch>
        </p:blipFill>
        <p:spPr>
          <a:xfrm>
            <a:off x="0" y="-411481"/>
            <a:ext cx="12192000" cy="7939135"/>
          </a:xfrm>
          <a:prstGeom prst="rect">
            <a:avLst/>
          </a:prstGeom>
        </p:spPr>
      </p:pic>
      <p:sp>
        <p:nvSpPr>
          <p:cNvPr id="2" name="Titel 1">
            <a:extLst>
              <a:ext uri="{FF2B5EF4-FFF2-40B4-BE49-F238E27FC236}">
                <a16:creationId xmlns:a16="http://schemas.microsoft.com/office/drawing/2014/main" id="{44C905E5-61F5-8D98-495C-B2018E35254B}"/>
              </a:ext>
            </a:extLst>
          </p:cNvPr>
          <p:cNvSpPr>
            <a:spLocks noGrp="1"/>
          </p:cNvSpPr>
          <p:nvPr>
            <p:ph type="title"/>
          </p:nvPr>
        </p:nvSpPr>
        <p:spPr>
          <a:xfrm>
            <a:off x="299803" y="207789"/>
            <a:ext cx="10515600" cy="1325563"/>
          </a:xfrm>
        </p:spPr>
        <p:txBody>
          <a:bodyPr/>
          <a:lstStyle/>
          <a:p>
            <a:r>
              <a:rPr lang="de-DE" dirty="0"/>
              <a:t>Bis zur nächsten Kurseinheit</a:t>
            </a:r>
          </a:p>
        </p:txBody>
      </p:sp>
      <p:sp>
        <p:nvSpPr>
          <p:cNvPr id="8" name="Textfeld 7">
            <a:extLst>
              <a:ext uri="{FF2B5EF4-FFF2-40B4-BE49-F238E27FC236}">
                <a16:creationId xmlns:a16="http://schemas.microsoft.com/office/drawing/2014/main" id="{13658B43-5F6B-EF26-981C-10377F4C9C9A}"/>
              </a:ext>
            </a:extLst>
          </p:cNvPr>
          <p:cNvSpPr txBox="1"/>
          <p:nvPr/>
        </p:nvSpPr>
        <p:spPr>
          <a:xfrm>
            <a:off x="3708400" y="7659546"/>
            <a:ext cx="6096000" cy="369332"/>
          </a:xfrm>
          <a:prstGeom prst="rect">
            <a:avLst/>
          </a:prstGeom>
          <a:noFill/>
        </p:spPr>
        <p:txBody>
          <a:bodyPr wrap="square">
            <a:spAutoFit/>
          </a:bodyPr>
          <a:lstStyle/>
          <a:p>
            <a:r>
              <a:rPr lang="de-DE" b="1" dirty="0"/>
              <a:t>VSB_2025-09-24_0473.jpg</a:t>
            </a:r>
            <a:endParaRPr lang="de-DE" dirty="0"/>
          </a:p>
        </p:txBody>
      </p:sp>
    </p:spTree>
    <p:extLst>
      <p:ext uri="{BB962C8B-B14F-4D97-AF65-F5344CB8AC3E}">
        <p14:creationId xmlns:p14="http://schemas.microsoft.com/office/powerpoint/2010/main" val="2124766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CF443-7AF9-454C-0C69-E0FB5D1BA0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F46B9B-AAE6-3961-0B72-6582DDC4035F}"/>
              </a:ext>
            </a:extLst>
          </p:cNvPr>
          <p:cNvSpPr>
            <a:spLocks noGrp="1"/>
          </p:cNvSpPr>
          <p:nvPr>
            <p:ph type="title"/>
          </p:nvPr>
        </p:nvSpPr>
        <p:spPr>
          <a:xfrm>
            <a:off x="587928" y="0"/>
            <a:ext cx="10515600" cy="1325563"/>
          </a:xfrm>
        </p:spPr>
        <p:txBody>
          <a:bodyPr/>
          <a:lstStyle/>
          <a:p>
            <a:r>
              <a:rPr lang="de-DE" dirty="0"/>
              <a:t>MOVE-Challenge: Zwischenbilanz</a:t>
            </a:r>
          </a:p>
        </p:txBody>
      </p:sp>
      <p:sp>
        <p:nvSpPr>
          <p:cNvPr id="5" name="Textfeld 4">
            <a:extLst>
              <a:ext uri="{FF2B5EF4-FFF2-40B4-BE49-F238E27FC236}">
                <a16:creationId xmlns:a16="http://schemas.microsoft.com/office/drawing/2014/main" id="{42E71A8F-DB6A-AC90-296C-398DD83A80D6}"/>
              </a:ext>
            </a:extLst>
          </p:cNvPr>
          <p:cNvSpPr txBox="1"/>
          <p:nvPr/>
        </p:nvSpPr>
        <p:spPr>
          <a:xfrm>
            <a:off x="10015057" y="45522"/>
            <a:ext cx="2176943" cy="369332"/>
          </a:xfrm>
          <a:prstGeom prst="rect">
            <a:avLst/>
          </a:prstGeom>
          <a:noFill/>
        </p:spPr>
        <p:txBody>
          <a:bodyPr wrap="none" rtlCol="0">
            <a:spAutoFit/>
          </a:bodyPr>
          <a:lstStyle/>
          <a:p>
            <a:r>
              <a:rPr lang="de-DE" i="1" dirty="0">
                <a:solidFill>
                  <a:srgbClr val="FF0000"/>
                </a:solidFill>
              </a:rPr>
              <a:t>Arbeitsblatt-Symbol</a:t>
            </a:r>
          </a:p>
        </p:txBody>
      </p:sp>
      <p:sp>
        <p:nvSpPr>
          <p:cNvPr id="7" name="Textfeld 6">
            <a:extLst>
              <a:ext uri="{FF2B5EF4-FFF2-40B4-BE49-F238E27FC236}">
                <a16:creationId xmlns:a16="http://schemas.microsoft.com/office/drawing/2014/main" id="{84FD5C73-8AFE-A8E5-865F-2F27C1B7E3A0}"/>
              </a:ext>
            </a:extLst>
          </p:cNvPr>
          <p:cNvSpPr txBox="1"/>
          <p:nvPr/>
        </p:nvSpPr>
        <p:spPr>
          <a:xfrm>
            <a:off x="440871" y="1159328"/>
            <a:ext cx="11527970" cy="2677656"/>
          </a:xfrm>
          <a:prstGeom prst="rect">
            <a:avLst/>
          </a:prstGeom>
          <a:noFill/>
          <a:ln>
            <a:solidFill>
              <a:schemeClr val="tx1"/>
            </a:solidFill>
          </a:ln>
        </p:spPr>
        <p:txBody>
          <a:bodyPr wrap="square">
            <a:spAutoFit/>
          </a:bodyPr>
          <a:lstStyle/>
          <a:p>
            <a:pPr marL="0" indent="0" algn="ctr">
              <a:buNone/>
            </a:pPr>
            <a:r>
              <a:rPr lang="de-DE" sz="2000" b="1" dirty="0">
                <a:solidFill>
                  <a:schemeClr val="accent5"/>
                </a:solidFill>
              </a:rPr>
              <a:t>Selbsteinschätzung</a:t>
            </a:r>
          </a:p>
          <a:p>
            <a:pPr marL="0" indent="0" algn="ctr">
              <a:buNone/>
            </a:pPr>
            <a:endParaRPr lang="de-DE" sz="2000" b="1" dirty="0">
              <a:solidFill>
                <a:schemeClr val="accent5"/>
              </a:solidFill>
            </a:endParaRPr>
          </a:p>
          <a:p>
            <a:pPr marL="0" indent="0">
              <a:buNone/>
            </a:pPr>
            <a:r>
              <a:rPr lang="de-DE" sz="1600" b="1" dirty="0"/>
              <a:t>Wie zufrieden sind Sie mit Ihrem bisherigen Gewichtsverlauf?</a:t>
            </a:r>
          </a:p>
          <a:p>
            <a:pPr marL="0" indent="0">
              <a:buNone/>
            </a:pPr>
            <a:r>
              <a:rPr lang="de-DE" sz="1600" dirty="0"/>
              <a:t>Gar nicht zufrieden ----------------------------------------------------------------------------------------------------------------------sehr zufrieden</a:t>
            </a:r>
          </a:p>
          <a:p>
            <a:pPr marL="0" indent="0">
              <a:buNone/>
            </a:pPr>
            <a:endParaRPr lang="de-DE" sz="1600" b="1" dirty="0"/>
          </a:p>
          <a:p>
            <a:r>
              <a:rPr lang="de-DE" sz="1600" b="1" dirty="0"/>
              <a:t>Wie zufrieden sind Sie mit Ihrer Ernährung?</a:t>
            </a:r>
          </a:p>
          <a:p>
            <a:r>
              <a:rPr lang="de-DE" sz="1600" dirty="0"/>
              <a:t>Gar nicht zufrieden ----------------------------------------------------------------------------------------------------------------------sehr zufrieden</a:t>
            </a:r>
            <a:endParaRPr lang="de-DE" sz="1600" b="1" dirty="0"/>
          </a:p>
          <a:p>
            <a:endParaRPr lang="de-DE" sz="1600" b="1" dirty="0"/>
          </a:p>
          <a:p>
            <a:r>
              <a:rPr lang="de-DE" sz="1600" b="1" dirty="0"/>
              <a:t>Wie zufrieden sind Sie mit Ihrer Bewegung?</a:t>
            </a:r>
          </a:p>
          <a:p>
            <a:r>
              <a:rPr lang="de-DE" sz="1600" dirty="0"/>
              <a:t>Gar nicht zufrieden ----------------------------------------------------------------------------------------------------------------------sehr zufrieden</a:t>
            </a:r>
            <a:endParaRPr lang="de-DE" sz="1600" b="1" dirty="0"/>
          </a:p>
        </p:txBody>
      </p:sp>
      <p:sp>
        <p:nvSpPr>
          <p:cNvPr id="15" name="Textfeld 14">
            <a:extLst>
              <a:ext uri="{FF2B5EF4-FFF2-40B4-BE49-F238E27FC236}">
                <a16:creationId xmlns:a16="http://schemas.microsoft.com/office/drawing/2014/main" id="{0A1EEAA5-F50F-97E1-9FD9-6B2FF15F76E3}"/>
              </a:ext>
            </a:extLst>
          </p:cNvPr>
          <p:cNvSpPr txBox="1"/>
          <p:nvPr/>
        </p:nvSpPr>
        <p:spPr>
          <a:xfrm>
            <a:off x="440871" y="3962400"/>
            <a:ext cx="11527970" cy="2677656"/>
          </a:xfrm>
          <a:prstGeom prst="rect">
            <a:avLst/>
          </a:prstGeom>
          <a:noFill/>
          <a:ln>
            <a:solidFill>
              <a:schemeClr val="tx1"/>
            </a:solidFill>
          </a:ln>
        </p:spPr>
        <p:txBody>
          <a:bodyPr wrap="square">
            <a:spAutoFit/>
          </a:bodyPr>
          <a:lstStyle/>
          <a:p>
            <a:pPr marL="0" indent="0" algn="ctr">
              <a:buNone/>
            </a:pPr>
            <a:r>
              <a:rPr lang="de-DE" sz="2000" b="1" dirty="0">
                <a:solidFill>
                  <a:schemeClr val="accent5"/>
                </a:solidFill>
              </a:rPr>
              <a:t>Erfolge - Herausforderungen</a:t>
            </a:r>
          </a:p>
          <a:p>
            <a:pPr marL="0" indent="0" algn="ctr">
              <a:buNone/>
            </a:pPr>
            <a:endParaRPr lang="de-DE" sz="2000" b="1" dirty="0">
              <a:solidFill>
                <a:schemeClr val="accent5"/>
              </a:solidFill>
            </a:endParaRPr>
          </a:p>
          <a:p>
            <a:pPr marL="0" indent="0">
              <a:buNone/>
            </a:pPr>
            <a:r>
              <a:rPr lang="de-DE" sz="1600" b="1" dirty="0"/>
              <a:t>Was lief gut? </a:t>
            </a:r>
          </a:p>
          <a:p>
            <a:pPr marL="0" indent="0">
              <a:buNone/>
            </a:pPr>
            <a:r>
              <a:rPr lang="de-DE" sz="1600" b="1" dirty="0"/>
              <a:t>__________________________________________________________________________________________________________________________________________________________________________________________________________________________________________________</a:t>
            </a:r>
          </a:p>
          <a:p>
            <a:pPr marL="0" indent="0">
              <a:buNone/>
            </a:pPr>
            <a:endParaRPr lang="de-DE" sz="1600" b="1" dirty="0"/>
          </a:p>
          <a:p>
            <a:pPr marL="0" indent="0">
              <a:buNone/>
            </a:pPr>
            <a:r>
              <a:rPr lang="de-DE" sz="1600" b="1" dirty="0"/>
              <a:t>Was lief nicht so gut?</a:t>
            </a:r>
          </a:p>
          <a:p>
            <a:r>
              <a:rPr lang="de-DE" sz="1600" b="1" dirty="0"/>
              <a:t>__________________________________________________________________________________________________________________________________________________________________________________________________________________________________________________</a:t>
            </a:r>
          </a:p>
          <a:p>
            <a:pPr marL="0" indent="0">
              <a:buNone/>
            </a:pPr>
            <a:endParaRPr lang="de-DE" sz="1600" b="1" dirty="0"/>
          </a:p>
        </p:txBody>
      </p:sp>
    </p:spTree>
    <p:extLst>
      <p:ext uri="{BB962C8B-B14F-4D97-AF65-F5344CB8AC3E}">
        <p14:creationId xmlns:p14="http://schemas.microsoft.com/office/powerpoint/2010/main" val="4111447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98410-2BDF-300A-2161-19FFB9EAFE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F60785-37CB-D47B-5D56-D5634FAF3032}"/>
              </a:ext>
            </a:extLst>
          </p:cNvPr>
          <p:cNvSpPr>
            <a:spLocks noGrp="1"/>
          </p:cNvSpPr>
          <p:nvPr>
            <p:ph type="title"/>
          </p:nvPr>
        </p:nvSpPr>
        <p:spPr/>
        <p:txBody>
          <a:bodyPr/>
          <a:lstStyle/>
          <a:p>
            <a:r>
              <a:rPr lang="de-DE" dirty="0"/>
              <a:t>MOVE-Challenge: Meine Gewichtskurve</a:t>
            </a:r>
          </a:p>
        </p:txBody>
      </p:sp>
      <p:sp>
        <p:nvSpPr>
          <p:cNvPr id="3" name="Inhaltsplatzhalter 2">
            <a:extLst>
              <a:ext uri="{FF2B5EF4-FFF2-40B4-BE49-F238E27FC236}">
                <a16:creationId xmlns:a16="http://schemas.microsoft.com/office/drawing/2014/main" id="{F56D19DF-C6FE-1709-233C-59A082FDF457}"/>
              </a:ext>
            </a:extLst>
          </p:cNvPr>
          <p:cNvSpPr>
            <a:spLocks noGrp="1"/>
          </p:cNvSpPr>
          <p:nvPr>
            <p:ph idx="1"/>
          </p:nvPr>
        </p:nvSpPr>
        <p:spPr>
          <a:xfrm>
            <a:off x="838200" y="1825625"/>
            <a:ext cx="4250871" cy="4351338"/>
          </a:xfrm>
        </p:spPr>
        <p:txBody>
          <a:bodyPr>
            <a:normAutofit/>
          </a:bodyPr>
          <a:lstStyle/>
          <a:p>
            <a:r>
              <a:rPr lang="de-DE" sz="2000" dirty="0"/>
              <a:t>Merken Sie, wie sich die Umstellung der Ernährung und Bewegung auf Ihr Gewicht </a:t>
            </a:r>
            <a:r>
              <a:rPr lang="de-DE" sz="2000" b="1" dirty="0">
                <a:solidFill>
                  <a:schemeClr val="accent5"/>
                </a:solidFill>
              </a:rPr>
              <a:t>auswirken</a:t>
            </a:r>
            <a:r>
              <a:rPr lang="de-DE" sz="2000" dirty="0"/>
              <a:t>?</a:t>
            </a:r>
          </a:p>
          <a:p>
            <a:r>
              <a:rPr lang="de-DE" sz="2000" dirty="0"/>
              <a:t>Glauben Sie, dass Sie Ihr </a:t>
            </a:r>
            <a:r>
              <a:rPr lang="de-DE" sz="2000" b="1" dirty="0">
                <a:solidFill>
                  <a:schemeClr val="accent5"/>
                </a:solidFill>
              </a:rPr>
              <a:t>Zielgewicht</a:t>
            </a:r>
            <a:r>
              <a:rPr lang="de-DE" sz="2000" dirty="0"/>
              <a:t> bis zum Kurssende </a:t>
            </a:r>
            <a:r>
              <a:rPr lang="de-DE" sz="2000" b="1" dirty="0">
                <a:solidFill>
                  <a:schemeClr val="accent5"/>
                </a:solidFill>
              </a:rPr>
              <a:t>erreichen</a:t>
            </a:r>
            <a:r>
              <a:rPr lang="de-DE" sz="2000" dirty="0"/>
              <a:t> können?</a:t>
            </a:r>
          </a:p>
        </p:txBody>
      </p:sp>
      <p:pic>
        <p:nvPicPr>
          <p:cNvPr id="6" name="Grafik 5">
            <a:extLst>
              <a:ext uri="{FF2B5EF4-FFF2-40B4-BE49-F238E27FC236}">
                <a16:creationId xmlns:a16="http://schemas.microsoft.com/office/drawing/2014/main" id="{4358A473-7140-BB50-CC8A-8494ACA19617}"/>
              </a:ext>
            </a:extLst>
          </p:cNvPr>
          <p:cNvPicPr>
            <a:picLocks noChangeAspect="1"/>
          </p:cNvPicPr>
          <p:nvPr/>
        </p:nvPicPr>
        <p:blipFill>
          <a:blip r:embed="rId2"/>
          <a:srcRect t="19604"/>
          <a:stretch>
            <a:fillRect/>
          </a:stretch>
        </p:blipFill>
        <p:spPr>
          <a:xfrm>
            <a:off x="4818204" y="1663809"/>
            <a:ext cx="7373796" cy="4209034"/>
          </a:xfrm>
          <a:prstGeom prst="rect">
            <a:avLst/>
          </a:prstGeom>
        </p:spPr>
      </p:pic>
      <p:sp>
        <p:nvSpPr>
          <p:cNvPr id="5" name="Textfeld 4">
            <a:extLst>
              <a:ext uri="{FF2B5EF4-FFF2-40B4-BE49-F238E27FC236}">
                <a16:creationId xmlns:a16="http://schemas.microsoft.com/office/drawing/2014/main" id="{68010022-DB33-8A65-61E6-7D6FCAEA15EE}"/>
              </a:ext>
            </a:extLst>
          </p:cNvPr>
          <p:cNvSpPr txBox="1"/>
          <p:nvPr/>
        </p:nvSpPr>
        <p:spPr>
          <a:xfrm>
            <a:off x="591459" y="13719"/>
            <a:ext cx="5861348" cy="369332"/>
          </a:xfrm>
          <a:prstGeom prst="rect">
            <a:avLst/>
          </a:prstGeom>
          <a:noFill/>
        </p:spPr>
        <p:txBody>
          <a:bodyPr wrap="none" rtlCol="0">
            <a:spAutoFit/>
          </a:bodyPr>
          <a:lstStyle/>
          <a:p>
            <a:r>
              <a:rPr lang="de-DE" i="1" dirty="0">
                <a:solidFill>
                  <a:srgbClr val="FF0000"/>
                </a:solidFill>
              </a:rPr>
              <a:t>An dieser Stelle bitte nur die Kurve bis Woche 12 zeichnen</a:t>
            </a:r>
          </a:p>
        </p:txBody>
      </p:sp>
    </p:spTree>
    <p:extLst>
      <p:ext uri="{BB962C8B-B14F-4D97-AF65-F5344CB8AC3E}">
        <p14:creationId xmlns:p14="http://schemas.microsoft.com/office/powerpoint/2010/main" val="144887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B29C-D964-10B1-0649-62A0810B098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87C73D0-880F-2C63-7707-C4E402E94CB3}"/>
              </a:ext>
            </a:extLst>
          </p:cNvPr>
          <p:cNvSpPr>
            <a:spLocks noGrp="1"/>
          </p:cNvSpPr>
          <p:nvPr>
            <p:ph type="title"/>
          </p:nvPr>
        </p:nvSpPr>
        <p:spPr/>
        <p:txBody>
          <a:bodyPr/>
          <a:lstStyle/>
          <a:p>
            <a:r>
              <a:rPr lang="de-DE" dirty="0"/>
              <a:t>MOVE-Challenge: Meine Zufriedenheit</a:t>
            </a:r>
          </a:p>
        </p:txBody>
      </p:sp>
      <p:graphicFrame>
        <p:nvGraphicFramePr>
          <p:cNvPr id="9" name="Tabelle 8">
            <a:extLst>
              <a:ext uri="{FF2B5EF4-FFF2-40B4-BE49-F238E27FC236}">
                <a16:creationId xmlns:a16="http://schemas.microsoft.com/office/drawing/2014/main" id="{F30E38E2-5334-BF8B-ED02-A01E1889255C}"/>
              </a:ext>
            </a:extLst>
          </p:cNvPr>
          <p:cNvGraphicFramePr>
            <a:graphicFrameLocks noGrp="1"/>
          </p:cNvGraphicFramePr>
          <p:nvPr/>
        </p:nvGraphicFramePr>
        <p:xfrm>
          <a:off x="972453" y="1902959"/>
          <a:ext cx="10247094" cy="3708400"/>
        </p:xfrm>
        <a:graphic>
          <a:graphicData uri="http://schemas.openxmlformats.org/drawingml/2006/table">
            <a:tbl>
              <a:tblPr firstRow="1" bandRow="1">
                <a:tableStyleId>{5940675A-B579-460E-94D1-54222C63F5DA}</a:tableStyleId>
              </a:tblPr>
              <a:tblGrid>
                <a:gridCol w="394119">
                  <a:extLst>
                    <a:ext uri="{9D8B030D-6E8A-4147-A177-3AD203B41FA5}">
                      <a16:colId xmlns:a16="http://schemas.microsoft.com/office/drawing/2014/main" val="2233812032"/>
                    </a:ext>
                  </a:extLst>
                </a:gridCol>
                <a:gridCol w="394119">
                  <a:extLst>
                    <a:ext uri="{9D8B030D-6E8A-4147-A177-3AD203B41FA5}">
                      <a16:colId xmlns:a16="http://schemas.microsoft.com/office/drawing/2014/main" val="3529999955"/>
                    </a:ext>
                  </a:extLst>
                </a:gridCol>
                <a:gridCol w="394119">
                  <a:extLst>
                    <a:ext uri="{9D8B030D-6E8A-4147-A177-3AD203B41FA5}">
                      <a16:colId xmlns:a16="http://schemas.microsoft.com/office/drawing/2014/main" val="2088661982"/>
                    </a:ext>
                  </a:extLst>
                </a:gridCol>
                <a:gridCol w="394119">
                  <a:extLst>
                    <a:ext uri="{9D8B030D-6E8A-4147-A177-3AD203B41FA5}">
                      <a16:colId xmlns:a16="http://schemas.microsoft.com/office/drawing/2014/main" val="1356711527"/>
                    </a:ext>
                  </a:extLst>
                </a:gridCol>
                <a:gridCol w="394119">
                  <a:extLst>
                    <a:ext uri="{9D8B030D-6E8A-4147-A177-3AD203B41FA5}">
                      <a16:colId xmlns:a16="http://schemas.microsoft.com/office/drawing/2014/main" val="2358358217"/>
                    </a:ext>
                  </a:extLst>
                </a:gridCol>
                <a:gridCol w="394119">
                  <a:extLst>
                    <a:ext uri="{9D8B030D-6E8A-4147-A177-3AD203B41FA5}">
                      <a16:colId xmlns:a16="http://schemas.microsoft.com/office/drawing/2014/main" val="3516678340"/>
                    </a:ext>
                  </a:extLst>
                </a:gridCol>
                <a:gridCol w="394119">
                  <a:extLst>
                    <a:ext uri="{9D8B030D-6E8A-4147-A177-3AD203B41FA5}">
                      <a16:colId xmlns:a16="http://schemas.microsoft.com/office/drawing/2014/main" val="4290971518"/>
                    </a:ext>
                  </a:extLst>
                </a:gridCol>
                <a:gridCol w="394119">
                  <a:extLst>
                    <a:ext uri="{9D8B030D-6E8A-4147-A177-3AD203B41FA5}">
                      <a16:colId xmlns:a16="http://schemas.microsoft.com/office/drawing/2014/main" val="1344825393"/>
                    </a:ext>
                  </a:extLst>
                </a:gridCol>
                <a:gridCol w="394119">
                  <a:extLst>
                    <a:ext uri="{9D8B030D-6E8A-4147-A177-3AD203B41FA5}">
                      <a16:colId xmlns:a16="http://schemas.microsoft.com/office/drawing/2014/main" val="3930909123"/>
                    </a:ext>
                  </a:extLst>
                </a:gridCol>
                <a:gridCol w="394119">
                  <a:extLst>
                    <a:ext uri="{9D8B030D-6E8A-4147-A177-3AD203B41FA5}">
                      <a16:colId xmlns:a16="http://schemas.microsoft.com/office/drawing/2014/main" val="199882858"/>
                    </a:ext>
                  </a:extLst>
                </a:gridCol>
                <a:gridCol w="394119">
                  <a:extLst>
                    <a:ext uri="{9D8B030D-6E8A-4147-A177-3AD203B41FA5}">
                      <a16:colId xmlns:a16="http://schemas.microsoft.com/office/drawing/2014/main" val="1006876811"/>
                    </a:ext>
                  </a:extLst>
                </a:gridCol>
                <a:gridCol w="394119">
                  <a:extLst>
                    <a:ext uri="{9D8B030D-6E8A-4147-A177-3AD203B41FA5}">
                      <a16:colId xmlns:a16="http://schemas.microsoft.com/office/drawing/2014/main" val="4257751211"/>
                    </a:ext>
                  </a:extLst>
                </a:gridCol>
                <a:gridCol w="394119">
                  <a:extLst>
                    <a:ext uri="{9D8B030D-6E8A-4147-A177-3AD203B41FA5}">
                      <a16:colId xmlns:a16="http://schemas.microsoft.com/office/drawing/2014/main" val="382921335"/>
                    </a:ext>
                  </a:extLst>
                </a:gridCol>
                <a:gridCol w="394119">
                  <a:extLst>
                    <a:ext uri="{9D8B030D-6E8A-4147-A177-3AD203B41FA5}">
                      <a16:colId xmlns:a16="http://schemas.microsoft.com/office/drawing/2014/main" val="3417062132"/>
                    </a:ext>
                  </a:extLst>
                </a:gridCol>
                <a:gridCol w="394119">
                  <a:extLst>
                    <a:ext uri="{9D8B030D-6E8A-4147-A177-3AD203B41FA5}">
                      <a16:colId xmlns:a16="http://schemas.microsoft.com/office/drawing/2014/main" val="3645980703"/>
                    </a:ext>
                  </a:extLst>
                </a:gridCol>
                <a:gridCol w="394119">
                  <a:extLst>
                    <a:ext uri="{9D8B030D-6E8A-4147-A177-3AD203B41FA5}">
                      <a16:colId xmlns:a16="http://schemas.microsoft.com/office/drawing/2014/main" val="1068102886"/>
                    </a:ext>
                  </a:extLst>
                </a:gridCol>
                <a:gridCol w="394119">
                  <a:extLst>
                    <a:ext uri="{9D8B030D-6E8A-4147-A177-3AD203B41FA5}">
                      <a16:colId xmlns:a16="http://schemas.microsoft.com/office/drawing/2014/main" val="2975158183"/>
                    </a:ext>
                  </a:extLst>
                </a:gridCol>
                <a:gridCol w="394119">
                  <a:extLst>
                    <a:ext uri="{9D8B030D-6E8A-4147-A177-3AD203B41FA5}">
                      <a16:colId xmlns:a16="http://schemas.microsoft.com/office/drawing/2014/main" val="1188515599"/>
                    </a:ext>
                  </a:extLst>
                </a:gridCol>
                <a:gridCol w="394119">
                  <a:extLst>
                    <a:ext uri="{9D8B030D-6E8A-4147-A177-3AD203B41FA5}">
                      <a16:colId xmlns:a16="http://schemas.microsoft.com/office/drawing/2014/main" val="3363442117"/>
                    </a:ext>
                  </a:extLst>
                </a:gridCol>
                <a:gridCol w="394119">
                  <a:extLst>
                    <a:ext uri="{9D8B030D-6E8A-4147-A177-3AD203B41FA5}">
                      <a16:colId xmlns:a16="http://schemas.microsoft.com/office/drawing/2014/main" val="876424543"/>
                    </a:ext>
                  </a:extLst>
                </a:gridCol>
                <a:gridCol w="394119">
                  <a:extLst>
                    <a:ext uri="{9D8B030D-6E8A-4147-A177-3AD203B41FA5}">
                      <a16:colId xmlns:a16="http://schemas.microsoft.com/office/drawing/2014/main" val="499759990"/>
                    </a:ext>
                  </a:extLst>
                </a:gridCol>
                <a:gridCol w="394119">
                  <a:extLst>
                    <a:ext uri="{9D8B030D-6E8A-4147-A177-3AD203B41FA5}">
                      <a16:colId xmlns:a16="http://schemas.microsoft.com/office/drawing/2014/main" val="3653499916"/>
                    </a:ext>
                  </a:extLst>
                </a:gridCol>
                <a:gridCol w="394119">
                  <a:extLst>
                    <a:ext uri="{9D8B030D-6E8A-4147-A177-3AD203B41FA5}">
                      <a16:colId xmlns:a16="http://schemas.microsoft.com/office/drawing/2014/main" val="3395168006"/>
                    </a:ext>
                  </a:extLst>
                </a:gridCol>
                <a:gridCol w="394119">
                  <a:extLst>
                    <a:ext uri="{9D8B030D-6E8A-4147-A177-3AD203B41FA5}">
                      <a16:colId xmlns:a16="http://schemas.microsoft.com/office/drawing/2014/main" val="1045726218"/>
                    </a:ext>
                  </a:extLst>
                </a:gridCol>
                <a:gridCol w="394119">
                  <a:extLst>
                    <a:ext uri="{9D8B030D-6E8A-4147-A177-3AD203B41FA5}">
                      <a16:colId xmlns:a16="http://schemas.microsoft.com/office/drawing/2014/main" val="3400441659"/>
                    </a:ext>
                  </a:extLst>
                </a:gridCol>
                <a:gridCol w="394119">
                  <a:extLst>
                    <a:ext uri="{9D8B030D-6E8A-4147-A177-3AD203B41FA5}">
                      <a16:colId xmlns:a16="http://schemas.microsoft.com/office/drawing/2014/main" val="1582085592"/>
                    </a:ext>
                  </a:extLst>
                </a:gridCol>
              </a:tblGrid>
              <a:tr h="370840">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790205112"/>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546341806"/>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058313929"/>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977882894"/>
                  </a:ext>
                </a:extLst>
              </a:tr>
              <a:tr h="37084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625642836"/>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358116846"/>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16698581"/>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946441454"/>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254696405"/>
                  </a:ext>
                </a:extLst>
              </a:tr>
              <a:tr h="370840">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467638595"/>
                  </a:ext>
                </a:extLst>
              </a:tr>
            </a:tbl>
          </a:graphicData>
        </a:graphic>
      </p:graphicFrame>
      <p:sp>
        <p:nvSpPr>
          <p:cNvPr id="10" name="Textfeld 9">
            <a:extLst>
              <a:ext uri="{FF2B5EF4-FFF2-40B4-BE49-F238E27FC236}">
                <a16:creationId xmlns:a16="http://schemas.microsoft.com/office/drawing/2014/main" id="{2F4DD69C-AB9D-733B-1E07-DEA077934D1F}"/>
              </a:ext>
            </a:extLst>
          </p:cNvPr>
          <p:cNvSpPr txBox="1"/>
          <p:nvPr/>
        </p:nvSpPr>
        <p:spPr>
          <a:xfrm>
            <a:off x="478972" y="1690688"/>
            <a:ext cx="609600" cy="4154984"/>
          </a:xfrm>
          <a:prstGeom prst="rect">
            <a:avLst/>
          </a:prstGeom>
          <a:noFill/>
        </p:spPr>
        <p:txBody>
          <a:bodyPr wrap="square" rtlCol="0">
            <a:spAutoFit/>
          </a:bodyPr>
          <a:lstStyle/>
          <a:p>
            <a:pPr algn="ctr"/>
            <a:r>
              <a:rPr lang="de-DE" sz="2400" b="1" dirty="0">
                <a:solidFill>
                  <a:schemeClr val="accent5"/>
                </a:solidFill>
              </a:rPr>
              <a:t>10</a:t>
            </a:r>
          </a:p>
          <a:p>
            <a:pPr algn="ctr"/>
            <a:r>
              <a:rPr lang="de-DE" sz="2400" b="1" dirty="0">
                <a:solidFill>
                  <a:schemeClr val="accent5"/>
                </a:solidFill>
              </a:rPr>
              <a:t>9</a:t>
            </a:r>
          </a:p>
          <a:p>
            <a:pPr algn="ctr"/>
            <a:r>
              <a:rPr lang="de-DE" sz="2400" b="1" dirty="0">
                <a:solidFill>
                  <a:schemeClr val="accent5"/>
                </a:solidFill>
              </a:rPr>
              <a:t>8</a:t>
            </a:r>
          </a:p>
          <a:p>
            <a:pPr algn="ctr"/>
            <a:r>
              <a:rPr lang="de-DE" sz="2400" b="1" dirty="0">
                <a:solidFill>
                  <a:schemeClr val="accent5"/>
                </a:solidFill>
              </a:rPr>
              <a:t>7</a:t>
            </a:r>
          </a:p>
          <a:p>
            <a:pPr algn="ctr"/>
            <a:r>
              <a:rPr lang="de-DE" sz="2400" b="1" dirty="0">
                <a:solidFill>
                  <a:schemeClr val="accent5"/>
                </a:solidFill>
              </a:rPr>
              <a:t>6</a:t>
            </a:r>
          </a:p>
          <a:p>
            <a:pPr algn="ctr"/>
            <a:r>
              <a:rPr lang="de-DE" sz="2400" b="1" dirty="0">
                <a:solidFill>
                  <a:schemeClr val="accent5"/>
                </a:solidFill>
              </a:rPr>
              <a:t>5</a:t>
            </a:r>
          </a:p>
          <a:p>
            <a:pPr algn="ctr"/>
            <a:r>
              <a:rPr lang="de-DE" sz="2400" b="1" dirty="0">
                <a:solidFill>
                  <a:schemeClr val="accent5"/>
                </a:solidFill>
              </a:rPr>
              <a:t>4</a:t>
            </a:r>
          </a:p>
          <a:p>
            <a:pPr algn="ctr"/>
            <a:r>
              <a:rPr lang="de-DE" sz="2400" b="1" dirty="0">
                <a:solidFill>
                  <a:schemeClr val="accent5"/>
                </a:solidFill>
              </a:rPr>
              <a:t>3</a:t>
            </a:r>
          </a:p>
          <a:p>
            <a:pPr algn="ctr"/>
            <a:r>
              <a:rPr lang="de-DE" sz="2400" b="1" dirty="0">
                <a:solidFill>
                  <a:schemeClr val="accent5"/>
                </a:solidFill>
              </a:rPr>
              <a:t>2</a:t>
            </a:r>
          </a:p>
          <a:p>
            <a:pPr algn="ctr"/>
            <a:r>
              <a:rPr lang="de-DE" sz="2400" b="1" dirty="0">
                <a:solidFill>
                  <a:schemeClr val="accent5"/>
                </a:solidFill>
              </a:rPr>
              <a:t>1</a:t>
            </a:r>
          </a:p>
          <a:p>
            <a:pPr algn="ctr"/>
            <a:r>
              <a:rPr lang="de-DE" sz="2400" b="1" dirty="0">
                <a:solidFill>
                  <a:schemeClr val="accent5"/>
                </a:solidFill>
              </a:rPr>
              <a:t>0</a:t>
            </a:r>
          </a:p>
        </p:txBody>
      </p:sp>
      <p:sp>
        <p:nvSpPr>
          <p:cNvPr id="12" name="Textfeld 11">
            <a:extLst>
              <a:ext uri="{FF2B5EF4-FFF2-40B4-BE49-F238E27FC236}">
                <a16:creationId xmlns:a16="http://schemas.microsoft.com/office/drawing/2014/main" id="{0C10365A-9B33-4EBB-074E-8C12E84EBFF4}"/>
              </a:ext>
            </a:extLst>
          </p:cNvPr>
          <p:cNvSpPr txBox="1"/>
          <p:nvPr/>
        </p:nvSpPr>
        <p:spPr>
          <a:xfrm>
            <a:off x="11152415" y="1690688"/>
            <a:ext cx="609600" cy="4154984"/>
          </a:xfrm>
          <a:prstGeom prst="rect">
            <a:avLst/>
          </a:prstGeom>
          <a:noFill/>
        </p:spPr>
        <p:txBody>
          <a:bodyPr wrap="square" rtlCol="0">
            <a:spAutoFit/>
          </a:bodyPr>
          <a:lstStyle/>
          <a:p>
            <a:pPr algn="ctr"/>
            <a:r>
              <a:rPr lang="de-DE" sz="2400" b="1" dirty="0">
                <a:solidFill>
                  <a:schemeClr val="accent4"/>
                </a:solidFill>
              </a:rPr>
              <a:t>10</a:t>
            </a:r>
          </a:p>
          <a:p>
            <a:pPr algn="ctr"/>
            <a:r>
              <a:rPr lang="de-DE" sz="2400" b="1" dirty="0">
                <a:solidFill>
                  <a:schemeClr val="accent4"/>
                </a:solidFill>
              </a:rPr>
              <a:t>9</a:t>
            </a:r>
          </a:p>
          <a:p>
            <a:pPr algn="ctr"/>
            <a:r>
              <a:rPr lang="de-DE" sz="2400" b="1" dirty="0">
                <a:solidFill>
                  <a:schemeClr val="accent4"/>
                </a:solidFill>
              </a:rPr>
              <a:t>8</a:t>
            </a:r>
          </a:p>
          <a:p>
            <a:pPr algn="ctr"/>
            <a:r>
              <a:rPr lang="de-DE" sz="2400" b="1" dirty="0">
                <a:solidFill>
                  <a:schemeClr val="accent4"/>
                </a:solidFill>
              </a:rPr>
              <a:t>7</a:t>
            </a:r>
          </a:p>
          <a:p>
            <a:pPr algn="ctr"/>
            <a:r>
              <a:rPr lang="de-DE" sz="2400" b="1" dirty="0">
                <a:solidFill>
                  <a:schemeClr val="accent4"/>
                </a:solidFill>
              </a:rPr>
              <a:t>6</a:t>
            </a:r>
          </a:p>
          <a:p>
            <a:pPr algn="ctr"/>
            <a:r>
              <a:rPr lang="de-DE" sz="2400" b="1" dirty="0">
                <a:solidFill>
                  <a:schemeClr val="accent4"/>
                </a:solidFill>
              </a:rPr>
              <a:t>5</a:t>
            </a:r>
          </a:p>
          <a:p>
            <a:pPr algn="ctr"/>
            <a:r>
              <a:rPr lang="de-DE" sz="2400" b="1" dirty="0">
                <a:solidFill>
                  <a:schemeClr val="accent4"/>
                </a:solidFill>
              </a:rPr>
              <a:t>4</a:t>
            </a:r>
          </a:p>
          <a:p>
            <a:pPr algn="ctr"/>
            <a:r>
              <a:rPr lang="de-DE" sz="2400" b="1" dirty="0">
                <a:solidFill>
                  <a:schemeClr val="accent4"/>
                </a:solidFill>
              </a:rPr>
              <a:t>3</a:t>
            </a:r>
          </a:p>
          <a:p>
            <a:pPr algn="ctr"/>
            <a:r>
              <a:rPr lang="de-DE" sz="2400" b="1" dirty="0">
                <a:solidFill>
                  <a:schemeClr val="accent4"/>
                </a:solidFill>
              </a:rPr>
              <a:t>2</a:t>
            </a:r>
          </a:p>
          <a:p>
            <a:pPr algn="ctr"/>
            <a:r>
              <a:rPr lang="de-DE" sz="2400" b="1" dirty="0">
                <a:solidFill>
                  <a:schemeClr val="accent4"/>
                </a:solidFill>
              </a:rPr>
              <a:t>1</a:t>
            </a:r>
          </a:p>
          <a:p>
            <a:pPr algn="ctr"/>
            <a:r>
              <a:rPr lang="de-DE" sz="2400" b="1" dirty="0">
                <a:solidFill>
                  <a:schemeClr val="accent4"/>
                </a:solidFill>
              </a:rPr>
              <a:t>0</a:t>
            </a:r>
          </a:p>
        </p:txBody>
      </p:sp>
      <p:sp>
        <p:nvSpPr>
          <p:cNvPr id="13" name="Textfeld 12">
            <a:extLst>
              <a:ext uri="{FF2B5EF4-FFF2-40B4-BE49-F238E27FC236}">
                <a16:creationId xmlns:a16="http://schemas.microsoft.com/office/drawing/2014/main" id="{9BD20F33-901C-AE26-9C61-86B0BC38D7F9}"/>
              </a:ext>
            </a:extLst>
          </p:cNvPr>
          <p:cNvSpPr txBox="1"/>
          <p:nvPr/>
        </p:nvSpPr>
        <p:spPr>
          <a:xfrm rot="16200000">
            <a:off x="-1749373" y="3522736"/>
            <a:ext cx="4312334" cy="369332"/>
          </a:xfrm>
          <a:prstGeom prst="rect">
            <a:avLst/>
          </a:prstGeom>
          <a:noFill/>
        </p:spPr>
        <p:txBody>
          <a:bodyPr wrap="none" rtlCol="0">
            <a:spAutoFit/>
          </a:bodyPr>
          <a:lstStyle/>
          <a:p>
            <a:r>
              <a:rPr lang="de-DE" b="1" dirty="0">
                <a:solidFill>
                  <a:schemeClr val="accent5"/>
                </a:solidFill>
              </a:rPr>
              <a:t>Zufriedenheit mit meinem Essverhalten</a:t>
            </a:r>
          </a:p>
        </p:txBody>
      </p:sp>
      <p:sp>
        <p:nvSpPr>
          <p:cNvPr id="15" name="Textfeld 14">
            <a:extLst>
              <a:ext uri="{FF2B5EF4-FFF2-40B4-BE49-F238E27FC236}">
                <a16:creationId xmlns:a16="http://schemas.microsoft.com/office/drawing/2014/main" id="{46FD61A3-51A6-5AA7-9126-2FE12E95F33B}"/>
              </a:ext>
            </a:extLst>
          </p:cNvPr>
          <p:cNvSpPr txBox="1"/>
          <p:nvPr/>
        </p:nvSpPr>
        <p:spPr>
          <a:xfrm rot="5400000">
            <a:off x="9216171" y="3583514"/>
            <a:ext cx="5138073" cy="369332"/>
          </a:xfrm>
          <a:prstGeom prst="rect">
            <a:avLst/>
          </a:prstGeom>
          <a:noFill/>
        </p:spPr>
        <p:txBody>
          <a:bodyPr wrap="none" rtlCol="0">
            <a:spAutoFit/>
          </a:bodyPr>
          <a:lstStyle/>
          <a:p>
            <a:r>
              <a:rPr lang="de-DE" b="1" dirty="0">
                <a:solidFill>
                  <a:schemeClr val="accent4"/>
                </a:solidFill>
              </a:rPr>
              <a:t>Zufriedenheit mit meinem Bewegungsverhalten</a:t>
            </a:r>
          </a:p>
        </p:txBody>
      </p:sp>
      <p:sp>
        <p:nvSpPr>
          <p:cNvPr id="16" name="Textfeld 15">
            <a:extLst>
              <a:ext uri="{FF2B5EF4-FFF2-40B4-BE49-F238E27FC236}">
                <a16:creationId xmlns:a16="http://schemas.microsoft.com/office/drawing/2014/main" id="{A075254A-D2E3-8C3F-FAF0-4B97075855B1}"/>
              </a:ext>
            </a:extLst>
          </p:cNvPr>
          <p:cNvSpPr txBox="1"/>
          <p:nvPr/>
        </p:nvSpPr>
        <p:spPr>
          <a:xfrm>
            <a:off x="838200" y="6012412"/>
            <a:ext cx="881010" cy="369332"/>
          </a:xfrm>
          <a:prstGeom prst="rect">
            <a:avLst/>
          </a:prstGeom>
          <a:noFill/>
        </p:spPr>
        <p:txBody>
          <a:bodyPr wrap="none" rtlCol="0">
            <a:spAutoFit/>
          </a:bodyPr>
          <a:lstStyle/>
          <a:p>
            <a:r>
              <a:rPr lang="de-DE" dirty="0"/>
              <a:t>Woche</a:t>
            </a:r>
          </a:p>
        </p:txBody>
      </p:sp>
      <p:pic>
        <p:nvPicPr>
          <p:cNvPr id="20" name="Grafik 19">
            <a:extLst>
              <a:ext uri="{FF2B5EF4-FFF2-40B4-BE49-F238E27FC236}">
                <a16:creationId xmlns:a16="http://schemas.microsoft.com/office/drawing/2014/main" id="{3ECEF92F-D78E-7519-2910-B2E4B41A35FE}"/>
              </a:ext>
            </a:extLst>
          </p:cNvPr>
          <p:cNvPicPr>
            <a:picLocks noChangeAspect="1"/>
          </p:cNvPicPr>
          <p:nvPr/>
        </p:nvPicPr>
        <p:blipFill>
          <a:blip r:embed="rId2"/>
          <a:stretch>
            <a:fillRect/>
          </a:stretch>
        </p:blipFill>
        <p:spPr>
          <a:xfrm>
            <a:off x="690729" y="5522303"/>
            <a:ext cx="11022299" cy="791869"/>
          </a:xfrm>
          <a:prstGeom prst="rect">
            <a:avLst/>
          </a:prstGeom>
        </p:spPr>
      </p:pic>
      <p:sp>
        <p:nvSpPr>
          <p:cNvPr id="21" name="Freihandform: Form 20">
            <a:extLst>
              <a:ext uri="{FF2B5EF4-FFF2-40B4-BE49-F238E27FC236}">
                <a16:creationId xmlns:a16="http://schemas.microsoft.com/office/drawing/2014/main" id="{97C826F2-3133-7500-B8FB-3B16F399FE2A}"/>
              </a:ext>
            </a:extLst>
          </p:cNvPr>
          <p:cNvSpPr/>
          <p:nvPr/>
        </p:nvSpPr>
        <p:spPr>
          <a:xfrm>
            <a:off x="963386" y="1856014"/>
            <a:ext cx="10248900" cy="2286000"/>
          </a:xfrm>
          <a:custGeom>
            <a:avLst/>
            <a:gdLst>
              <a:gd name="csX0" fmla="*/ 0 w 10248900"/>
              <a:gd name="csY0" fmla="*/ 2286000 h 2286000"/>
              <a:gd name="csX1" fmla="*/ 65314 w 10248900"/>
              <a:gd name="csY1" fmla="*/ 2231572 h 2286000"/>
              <a:gd name="csX2" fmla="*/ 130628 w 10248900"/>
              <a:gd name="csY2" fmla="*/ 2188029 h 2286000"/>
              <a:gd name="csX3" fmla="*/ 146957 w 10248900"/>
              <a:gd name="csY3" fmla="*/ 2166257 h 2286000"/>
              <a:gd name="csX4" fmla="*/ 163285 w 10248900"/>
              <a:gd name="csY4" fmla="*/ 2155372 h 2286000"/>
              <a:gd name="csX5" fmla="*/ 185057 w 10248900"/>
              <a:gd name="csY5" fmla="*/ 2139043 h 2286000"/>
              <a:gd name="csX6" fmla="*/ 206828 w 10248900"/>
              <a:gd name="csY6" fmla="*/ 2111829 h 2286000"/>
              <a:gd name="csX7" fmla="*/ 266700 w 10248900"/>
              <a:gd name="csY7" fmla="*/ 2051957 h 2286000"/>
              <a:gd name="csX8" fmla="*/ 277585 w 10248900"/>
              <a:gd name="csY8" fmla="*/ 2030186 h 2286000"/>
              <a:gd name="csX9" fmla="*/ 321128 w 10248900"/>
              <a:gd name="csY9" fmla="*/ 1986643 h 2286000"/>
              <a:gd name="csX10" fmla="*/ 342900 w 10248900"/>
              <a:gd name="csY10" fmla="*/ 1948543 h 2286000"/>
              <a:gd name="csX11" fmla="*/ 381000 w 10248900"/>
              <a:gd name="csY11" fmla="*/ 1899557 h 2286000"/>
              <a:gd name="csX12" fmla="*/ 424543 w 10248900"/>
              <a:gd name="csY12" fmla="*/ 1866900 h 2286000"/>
              <a:gd name="csX13" fmla="*/ 457200 w 10248900"/>
              <a:gd name="csY13" fmla="*/ 1845129 h 2286000"/>
              <a:gd name="csX14" fmla="*/ 555171 w 10248900"/>
              <a:gd name="csY14" fmla="*/ 1752600 h 2286000"/>
              <a:gd name="csX15" fmla="*/ 593271 w 10248900"/>
              <a:gd name="csY15" fmla="*/ 1719943 h 2286000"/>
              <a:gd name="csX16" fmla="*/ 664028 w 10248900"/>
              <a:gd name="csY16" fmla="*/ 1654629 h 2286000"/>
              <a:gd name="csX17" fmla="*/ 707571 w 10248900"/>
              <a:gd name="csY17" fmla="*/ 1621972 h 2286000"/>
              <a:gd name="csX18" fmla="*/ 734785 w 10248900"/>
              <a:gd name="csY18" fmla="*/ 1589315 h 2286000"/>
              <a:gd name="csX19" fmla="*/ 794657 w 10248900"/>
              <a:gd name="csY19" fmla="*/ 1545772 h 2286000"/>
              <a:gd name="csX20" fmla="*/ 859971 w 10248900"/>
              <a:gd name="csY20" fmla="*/ 1556657 h 2286000"/>
              <a:gd name="csX21" fmla="*/ 925285 w 10248900"/>
              <a:gd name="csY21" fmla="*/ 1611086 h 2286000"/>
              <a:gd name="csX22" fmla="*/ 952500 w 10248900"/>
              <a:gd name="csY22" fmla="*/ 1643743 h 2286000"/>
              <a:gd name="csX23" fmla="*/ 979714 w 10248900"/>
              <a:gd name="csY23" fmla="*/ 1660072 h 2286000"/>
              <a:gd name="csX24" fmla="*/ 990600 w 10248900"/>
              <a:gd name="csY24" fmla="*/ 1676400 h 2286000"/>
              <a:gd name="csX25" fmla="*/ 1001485 w 10248900"/>
              <a:gd name="csY25" fmla="*/ 1698172 h 2286000"/>
              <a:gd name="csX26" fmla="*/ 1017814 w 10248900"/>
              <a:gd name="csY26" fmla="*/ 1709057 h 2286000"/>
              <a:gd name="csX27" fmla="*/ 1045028 w 10248900"/>
              <a:gd name="csY27" fmla="*/ 1774372 h 2286000"/>
              <a:gd name="csX28" fmla="*/ 1121228 w 10248900"/>
              <a:gd name="csY28" fmla="*/ 1828800 h 2286000"/>
              <a:gd name="csX29" fmla="*/ 1153885 w 10248900"/>
              <a:gd name="csY29" fmla="*/ 1845129 h 2286000"/>
              <a:gd name="csX30" fmla="*/ 1170214 w 10248900"/>
              <a:gd name="csY30" fmla="*/ 1856015 h 2286000"/>
              <a:gd name="csX31" fmla="*/ 1208314 w 10248900"/>
              <a:gd name="csY31" fmla="*/ 1877786 h 2286000"/>
              <a:gd name="csX32" fmla="*/ 1295400 w 10248900"/>
              <a:gd name="csY32" fmla="*/ 1894115 h 2286000"/>
              <a:gd name="csX33" fmla="*/ 1643743 w 10248900"/>
              <a:gd name="csY33" fmla="*/ 1921329 h 2286000"/>
              <a:gd name="csX34" fmla="*/ 1692728 w 10248900"/>
              <a:gd name="csY34" fmla="*/ 1981200 h 2286000"/>
              <a:gd name="csX35" fmla="*/ 1719943 w 10248900"/>
              <a:gd name="csY35" fmla="*/ 2013857 h 2286000"/>
              <a:gd name="csX36" fmla="*/ 1752600 w 10248900"/>
              <a:gd name="csY36" fmla="*/ 2046515 h 2286000"/>
              <a:gd name="csX37" fmla="*/ 1779814 w 10248900"/>
              <a:gd name="csY37" fmla="*/ 2068286 h 2286000"/>
              <a:gd name="csX38" fmla="*/ 1801585 w 10248900"/>
              <a:gd name="csY38" fmla="*/ 2095500 h 2286000"/>
              <a:gd name="csX39" fmla="*/ 1839685 w 10248900"/>
              <a:gd name="csY39" fmla="*/ 2128157 h 2286000"/>
              <a:gd name="csX40" fmla="*/ 1872343 w 10248900"/>
              <a:gd name="csY40" fmla="*/ 2160815 h 2286000"/>
              <a:gd name="csX41" fmla="*/ 1894114 w 10248900"/>
              <a:gd name="csY41" fmla="*/ 2182586 h 2286000"/>
              <a:gd name="csX42" fmla="*/ 1932214 w 10248900"/>
              <a:gd name="csY42" fmla="*/ 2204357 h 2286000"/>
              <a:gd name="csX43" fmla="*/ 1959428 w 10248900"/>
              <a:gd name="csY43" fmla="*/ 2226129 h 2286000"/>
              <a:gd name="csX44" fmla="*/ 1970314 w 10248900"/>
              <a:gd name="csY44" fmla="*/ 2242457 h 2286000"/>
              <a:gd name="csX45" fmla="*/ 2002971 w 10248900"/>
              <a:gd name="csY45" fmla="*/ 2269672 h 2286000"/>
              <a:gd name="csX46" fmla="*/ 2057400 w 10248900"/>
              <a:gd name="csY46" fmla="*/ 2090057 h 2286000"/>
              <a:gd name="csX47" fmla="*/ 2073728 w 10248900"/>
              <a:gd name="csY47" fmla="*/ 2035629 h 2286000"/>
              <a:gd name="csX48" fmla="*/ 2177143 w 10248900"/>
              <a:gd name="csY48" fmla="*/ 1747157 h 2286000"/>
              <a:gd name="csX49" fmla="*/ 2193471 w 10248900"/>
              <a:gd name="csY49" fmla="*/ 1676400 h 2286000"/>
              <a:gd name="csX50" fmla="*/ 2237014 w 10248900"/>
              <a:gd name="csY50" fmla="*/ 1583872 h 2286000"/>
              <a:gd name="csX51" fmla="*/ 2264228 w 10248900"/>
              <a:gd name="csY51" fmla="*/ 1507672 h 2286000"/>
              <a:gd name="csX52" fmla="*/ 2313214 w 10248900"/>
              <a:gd name="csY52" fmla="*/ 1333500 h 2286000"/>
              <a:gd name="csX53" fmla="*/ 2351314 w 10248900"/>
              <a:gd name="csY53" fmla="*/ 1224643 h 2286000"/>
              <a:gd name="csX54" fmla="*/ 2367643 w 10248900"/>
              <a:gd name="csY54" fmla="*/ 1202872 h 2286000"/>
              <a:gd name="csX55" fmla="*/ 2378528 w 10248900"/>
              <a:gd name="csY55" fmla="*/ 1159329 h 2286000"/>
              <a:gd name="csX56" fmla="*/ 2389414 w 10248900"/>
              <a:gd name="csY56" fmla="*/ 1137557 h 2286000"/>
              <a:gd name="csX57" fmla="*/ 2394857 w 10248900"/>
              <a:gd name="csY57" fmla="*/ 1110343 h 2286000"/>
              <a:gd name="csX58" fmla="*/ 2422071 w 10248900"/>
              <a:gd name="csY58" fmla="*/ 1088572 h 2286000"/>
              <a:gd name="csX59" fmla="*/ 2487385 w 10248900"/>
              <a:gd name="csY59" fmla="*/ 1023257 h 2286000"/>
              <a:gd name="csX60" fmla="*/ 2520043 w 10248900"/>
              <a:gd name="csY60" fmla="*/ 996043 h 2286000"/>
              <a:gd name="csX61" fmla="*/ 2569028 w 10248900"/>
              <a:gd name="csY61" fmla="*/ 957943 h 2286000"/>
              <a:gd name="csX62" fmla="*/ 2601685 w 10248900"/>
              <a:gd name="csY62" fmla="*/ 947057 h 2286000"/>
              <a:gd name="csX63" fmla="*/ 2623457 w 10248900"/>
              <a:gd name="csY63" fmla="*/ 936172 h 2286000"/>
              <a:gd name="csX64" fmla="*/ 2672443 w 10248900"/>
              <a:gd name="csY64" fmla="*/ 903515 h 2286000"/>
              <a:gd name="csX65" fmla="*/ 2705100 w 10248900"/>
              <a:gd name="csY65" fmla="*/ 870857 h 2286000"/>
              <a:gd name="csX66" fmla="*/ 2743200 w 10248900"/>
              <a:gd name="csY66" fmla="*/ 838200 h 2286000"/>
              <a:gd name="csX67" fmla="*/ 2770414 w 10248900"/>
              <a:gd name="csY67" fmla="*/ 805543 h 2286000"/>
              <a:gd name="csX68" fmla="*/ 2781300 w 10248900"/>
              <a:gd name="csY68" fmla="*/ 783772 h 2286000"/>
              <a:gd name="csX69" fmla="*/ 2803071 w 10248900"/>
              <a:gd name="csY69" fmla="*/ 772886 h 2286000"/>
              <a:gd name="csX70" fmla="*/ 3064328 w 10248900"/>
              <a:gd name="csY70" fmla="*/ 794657 h 2286000"/>
              <a:gd name="csX71" fmla="*/ 3091543 w 10248900"/>
              <a:gd name="csY71" fmla="*/ 800100 h 2286000"/>
              <a:gd name="csX72" fmla="*/ 3200400 w 10248900"/>
              <a:gd name="csY72" fmla="*/ 778329 h 2286000"/>
              <a:gd name="csX73" fmla="*/ 3238500 w 10248900"/>
              <a:gd name="csY73" fmla="*/ 734786 h 2286000"/>
              <a:gd name="csX74" fmla="*/ 3271157 w 10248900"/>
              <a:gd name="csY74" fmla="*/ 702129 h 2286000"/>
              <a:gd name="csX75" fmla="*/ 3358243 w 10248900"/>
              <a:gd name="csY75" fmla="*/ 620486 h 2286000"/>
              <a:gd name="csX76" fmla="*/ 3429000 w 10248900"/>
              <a:gd name="csY76" fmla="*/ 538843 h 2286000"/>
              <a:gd name="csX77" fmla="*/ 3494314 w 10248900"/>
              <a:gd name="csY77" fmla="*/ 484415 h 2286000"/>
              <a:gd name="csX78" fmla="*/ 3543300 w 10248900"/>
              <a:gd name="csY78" fmla="*/ 440872 h 2286000"/>
              <a:gd name="csX79" fmla="*/ 3586843 w 10248900"/>
              <a:gd name="csY79" fmla="*/ 391886 h 2286000"/>
              <a:gd name="csX80" fmla="*/ 3603171 w 10248900"/>
              <a:gd name="csY80" fmla="*/ 386443 h 2286000"/>
              <a:gd name="csX81" fmla="*/ 3864428 w 10248900"/>
              <a:gd name="csY81" fmla="*/ 391886 h 2286000"/>
              <a:gd name="csX82" fmla="*/ 3907971 w 10248900"/>
              <a:gd name="csY82" fmla="*/ 402772 h 2286000"/>
              <a:gd name="csX83" fmla="*/ 3946071 w 10248900"/>
              <a:gd name="csY83" fmla="*/ 408215 h 2286000"/>
              <a:gd name="csX84" fmla="*/ 4016828 w 10248900"/>
              <a:gd name="csY84" fmla="*/ 468086 h 2286000"/>
              <a:gd name="csX85" fmla="*/ 4120243 w 10248900"/>
              <a:gd name="csY85" fmla="*/ 566057 h 2286000"/>
              <a:gd name="csX86" fmla="*/ 4191000 w 10248900"/>
              <a:gd name="csY86" fmla="*/ 664029 h 2286000"/>
              <a:gd name="csX87" fmla="*/ 4201885 w 10248900"/>
              <a:gd name="csY87" fmla="*/ 696686 h 2286000"/>
              <a:gd name="csX88" fmla="*/ 4218214 w 10248900"/>
              <a:gd name="csY88" fmla="*/ 707572 h 2286000"/>
              <a:gd name="csX89" fmla="*/ 4278085 w 10248900"/>
              <a:gd name="csY89" fmla="*/ 751115 h 2286000"/>
              <a:gd name="csX90" fmla="*/ 4316185 w 10248900"/>
              <a:gd name="csY90" fmla="*/ 767443 h 2286000"/>
              <a:gd name="csX91" fmla="*/ 4343400 w 10248900"/>
              <a:gd name="csY91" fmla="*/ 783772 h 2286000"/>
              <a:gd name="csX92" fmla="*/ 4419600 w 10248900"/>
              <a:gd name="csY92" fmla="*/ 707572 h 2286000"/>
              <a:gd name="csX93" fmla="*/ 4523014 w 10248900"/>
              <a:gd name="csY93" fmla="*/ 571500 h 2286000"/>
              <a:gd name="csX94" fmla="*/ 4561114 w 10248900"/>
              <a:gd name="csY94" fmla="*/ 538843 h 2286000"/>
              <a:gd name="csX95" fmla="*/ 4599214 w 10248900"/>
              <a:gd name="csY95" fmla="*/ 500743 h 2286000"/>
              <a:gd name="csX96" fmla="*/ 4631871 w 10248900"/>
              <a:gd name="csY96" fmla="*/ 473529 h 2286000"/>
              <a:gd name="csX97" fmla="*/ 4642757 w 10248900"/>
              <a:gd name="csY97" fmla="*/ 457200 h 2286000"/>
              <a:gd name="csX98" fmla="*/ 4680857 w 10248900"/>
              <a:gd name="csY98" fmla="*/ 440872 h 2286000"/>
              <a:gd name="csX99" fmla="*/ 4729843 w 10248900"/>
              <a:gd name="csY99" fmla="*/ 424543 h 2286000"/>
              <a:gd name="csX100" fmla="*/ 4746171 w 10248900"/>
              <a:gd name="csY100" fmla="*/ 419100 h 2286000"/>
              <a:gd name="csX101" fmla="*/ 4806043 w 10248900"/>
              <a:gd name="csY101" fmla="*/ 408215 h 2286000"/>
              <a:gd name="csX102" fmla="*/ 5116285 w 10248900"/>
              <a:gd name="csY102" fmla="*/ 419100 h 2286000"/>
              <a:gd name="csX103" fmla="*/ 5165271 w 10248900"/>
              <a:gd name="csY103" fmla="*/ 511629 h 2286000"/>
              <a:gd name="csX104" fmla="*/ 5257800 w 10248900"/>
              <a:gd name="csY104" fmla="*/ 767443 h 2286000"/>
              <a:gd name="csX105" fmla="*/ 5295900 w 10248900"/>
              <a:gd name="csY105" fmla="*/ 881743 h 2286000"/>
              <a:gd name="csX106" fmla="*/ 5328557 w 10248900"/>
              <a:gd name="csY106" fmla="*/ 957943 h 2286000"/>
              <a:gd name="csX107" fmla="*/ 5350328 w 10248900"/>
              <a:gd name="csY107" fmla="*/ 1017815 h 2286000"/>
              <a:gd name="csX108" fmla="*/ 5372100 w 10248900"/>
              <a:gd name="csY108" fmla="*/ 1061357 h 2286000"/>
              <a:gd name="csX109" fmla="*/ 5388428 w 10248900"/>
              <a:gd name="csY109" fmla="*/ 1099457 h 2286000"/>
              <a:gd name="csX110" fmla="*/ 5421085 w 10248900"/>
              <a:gd name="csY110" fmla="*/ 1159329 h 2286000"/>
              <a:gd name="csX111" fmla="*/ 5464628 w 10248900"/>
              <a:gd name="csY111" fmla="*/ 1224643 h 2286000"/>
              <a:gd name="csX112" fmla="*/ 5480957 w 10248900"/>
              <a:gd name="csY112" fmla="*/ 1273629 h 2286000"/>
              <a:gd name="csX113" fmla="*/ 5508171 w 10248900"/>
              <a:gd name="csY113" fmla="*/ 1322615 h 2286000"/>
              <a:gd name="csX114" fmla="*/ 5524500 w 10248900"/>
              <a:gd name="csY114" fmla="*/ 1333500 h 2286000"/>
              <a:gd name="csX115" fmla="*/ 5535385 w 10248900"/>
              <a:gd name="csY115" fmla="*/ 1355272 h 2286000"/>
              <a:gd name="csX116" fmla="*/ 5551714 w 10248900"/>
              <a:gd name="csY116" fmla="*/ 1371600 h 2286000"/>
              <a:gd name="csX117" fmla="*/ 5562600 w 10248900"/>
              <a:gd name="csY117" fmla="*/ 1420586 h 2286000"/>
              <a:gd name="csX118" fmla="*/ 5568043 w 10248900"/>
              <a:gd name="csY118" fmla="*/ 1567543 h 2286000"/>
              <a:gd name="csX119" fmla="*/ 5747657 w 10248900"/>
              <a:gd name="csY119" fmla="*/ 1747157 h 2286000"/>
              <a:gd name="csX120" fmla="*/ 5791200 w 10248900"/>
              <a:gd name="csY120" fmla="*/ 1785257 h 2286000"/>
              <a:gd name="csX121" fmla="*/ 5878285 w 10248900"/>
              <a:gd name="csY121" fmla="*/ 1866900 h 2286000"/>
              <a:gd name="csX122" fmla="*/ 5905500 w 10248900"/>
              <a:gd name="csY122" fmla="*/ 1877786 h 2286000"/>
              <a:gd name="csX123" fmla="*/ 5921828 w 10248900"/>
              <a:gd name="csY123" fmla="*/ 1899557 h 2286000"/>
              <a:gd name="csX124" fmla="*/ 5970814 w 10248900"/>
              <a:gd name="csY124" fmla="*/ 1845129 h 2286000"/>
              <a:gd name="csX125" fmla="*/ 6003471 w 10248900"/>
              <a:gd name="csY125" fmla="*/ 1817915 h 2286000"/>
              <a:gd name="csX126" fmla="*/ 6074228 w 10248900"/>
              <a:gd name="csY126" fmla="*/ 1730829 h 2286000"/>
              <a:gd name="csX127" fmla="*/ 6117771 w 10248900"/>
              <a:gd name="csY127" fmla="*/ 1687286 h 2286000"/>
              <a:gd name="csX128" fmla="*/ 6166757 w 10248900"/>
              <a:gd name="csY128" fmla="*/ 1632857 h 2286000"/>
              <a:gd name="csX129" fmla="*/ 6210300 w 10248900"/>
              <a:gd name="csY129" fmla="*/ 1594757 h 2286000"/>
              <a:gd name="csX130" fmla="*/ 6232071 w 10248900"/>
              <a:gd name="csY130" fmla="*/ 1567543 h 2286000"/>
              <a:gd name="csX131" fmla="*/ 6291943 w 10248900"/>
              <a:gd name="csY131" fmla="*/ 1524000 h 2286000"/>
              <a:gd name="csX132" fmla="*/ 6302828 w 10248900"/>
              <a:gd name="csY132" fmla="*/ 1507672 h 2286000"/>
              <a:gd name="csX133" fmla="*/ 6319157 w 10248900"/>
              <a:gd name="csY133" fmla="*/ 1485900 h 2286000"/>
              <a:gd name="csX134" fmla="*/ 6373585 w 10248900"/>
              <a:gd name="csY134" fmla="*/ 1344386 h 2286000"/>
              <a:gd name="csX135" fmla="*/ 6471557 w 10248900"/>
              <a:gd name="csY135" fmla="*/ 1132115 h 2286000"/>
              <a:gd name="csX136" fmla="*/ 6547757 w 10248900"/>
              <a:gd name="csY136" fmla="*/ 974272 h 2286000"/>
              <a:gd name="csX137" fmla="*/ 6585857 w 10248900"/>
              <a:gd name="csY137" fmla="*/ 919843 h 2286000"/>
              <a:gd name="csX138" fmla="*/ 6602185 w 10248900"/>
              <a:gd name="csY138" fmla="*/ 887186 h 2286000"/>
              <a:gd name="csX139" fmla="*/ 6623957 w 10248900"/>
              <a:gd name="csY139" fmla="*/ 870857 h 2286000"/>
              <a:gd name="csX140" fmla="*/ 6645728 w 10248900"/>
              <a:gd name="csY140" fmla="*/ 849086 h 2286000"/>
              <a:gd name="csX141" fmla="*/ 6683828 w 10248900"/>
              <a:gd name="csY141" fmla="*/ 821872 h 2286000"/>
              <a:gd name="csX142" fmla="*/ 6743700 w 10248900"/>
              <a:gd name="csY142" fmla="*/ 827315 h 2286000"/>
              <a:gd name="csX143" fmla="*/ 7015843 w 10248900"/>
              <a:gd name="csY143" fmla="*/ 957943 h 2286000"/>
              <a:gd name="csX144" fmla="*/ 7113814 w 10248900"/>
              <a:gd name="csY144" fmla="*/ 1028700 h 2286000"/>
              <a:gd name="csX145" fmla="*/ 7233557 w 10248900"/>
              <a:gd name="csY145" fmla="*/ 854529 h 2286000"/>
              <a:gd name="csX146" fmla="*/ 7347857 w 10248900"/>
              <a:gd name="csY146" fmla="*/ 674915 h 2286000"/>
              <a:gd name="csX147" fmla="*/ 7456714 w 10248900"/>
              <a:gd name="csY147" fmla="*/ 489857 h 2286000"/>
              <a:gd name="csX148" fmla="*/ 7500257 w 10248900"/>
              <a:gd name="csY148" fmla="*/ 424543 h 2286000"/>
              <a:gd name="csX149" fmla="*/ 7505700 w 10248900"/>
              <a:gd name="csY149" fmla="*/ 408215 h 2286000"/>
              <a:gd name="csX150" fmla="*/ 7522028 w 10248900"/>
              <a:gd name="csY150" fmla="*/ 402772 h 2286000"/>
              <a:gd name="csX151" fmla="*/ 7598228 w 10248900"/>
              <a:gd name="csY151" fmla="*/ 337457 h 2286000"/>
              <a:gd name="csX152" fmla="*/ 7652657 w 10248900"/>
              <a:gd name="csY152" fmla="*/ 283029 h 2286000"/>
              <a:gd name="csX153" fmla="*/ 7701643 w 10248900"/>
              <a:gd name="csY153" fmla="*/ 228600 h 2286000"/>
              <a:gd name="csX154" fmla="*/ 7756071 w 10248900"/>
              <a:gd name="csY154" fmla="*/ 185057 h 2286000"/>
              <a:gd name="csX155" fmla="*/ 7794171 w 10248900"/>
              <a:gd name="csY155" fmla="*/ 130629 h 2286000"/>
              <a:gd name="csX156" fmla="*/ 7859485 w 10248900"/>
              <a:gd name="csY156" fmla="*/ 70757 h 2286000"/>
              <a:gd name="csX157" fmla="*/ 7881257 w 10248900"/>
              <a:gd name="csY157" fmla="*/ 48986 h 2286000"/>
              <a:gd name="csX158" fmla="*/ 7919357 w 10248900"/>
              <a:gd name="csY158" fmla="*/ 21772 h 2286000"/>
              <a:gd name="csX159" fmla="*/ 8066314 w 10248900"/>
              <a:gd name="csY159" fmla="*/ 0 h 2286000"/>
              <a:gd name="csX160" fmla="*/ 8311243 w 10248900"/>
              <a:gd name="csY160" fmla="*/ 5443 h 2286000"/>
              <a:gd name="csX161" fmla="*/ 8322128 w 10248900"/>
              <a:gd name="csY161" fmla="*/ 27215 h 2286000"/>
              <a:gd name="csX162" fmla="*/ 8458200 w 10248900"/>
              <a:gd name="csY162" fmla="*/ 174172 h 2286000"/>
              <a:gd name="csX163" fmla="*/ 8556171 w 10248900"/>
              <a:gd name="csY163" fmla="*/ 315686 h 2286000"/>
              <a:gd name="csX164" fmla="*/ 8583385 w 10248900"/>
              <a:gd name="csY164" fmla="*/ 353786 h 2286000"/>
              <a:gd name="csX165" fmla="*/ 8599714 w 10248900"/>
              <a:gd name="csY165" fmla="*/ 386443 h 2286000"/>
              <a:gd name="csX166" fmla="*/ 8632371 w 10248900"/>
              <a:gd name="csY166" fmla="*/ 408215 h 2286000"/>
              <a:gd name="csX167" fmla="*/ 8665028 w 10248900"/>
              <a:gd name="csY167" fmla="*/ 435429 h 2286000"/>
              <a:gd name="csX168" fmla="*/ 8681357 w 10248900"/>
              <a:gd name="csY168" fmla="*/ 446315 h 2286000"/>
              <a:gd name="csX169" fmla="*/ 8746671 w 10248900"/>
              <a:gd name="csY169" fmla="*/ 522515 h 2286000"/>
              <a:gd name="csX170" fmla="*/ 8871857 w 10248900"/>
              <a:gd name="csY170" fmla="*/ 718457 h 2286000"/>
              <a:gd name="csX171" fmla="*/ 8937171 w 10248900"/>
              <a:gd name="csY171" fmla="*/ 821872 h 2286000"/>
              <a:gd name="csX172" fmla="*/ 8986157 w 10248900"/>
              <a:gd name="csY172" fmla="*/ 919843 h 2286000"/>
              <a:gd name="csX173" fmla="*/ 9144000 w 10248900"/>
              <a:gd name="csY173" fmla="*/ 1137557 h 2286000"/>
              <a:gd name="csX174" fmla="*/ 9209314 w 10248900"/>
              <a:gd name="csY174" fmla="*/ 1219200 h 2286000"/>
              <a:gd name="csX175" fmla="*/ 9345385 w 10248900"/>
              <a:gd name="csY175" fmla="*/ 1458686 h 2286000"/>
              <a:gd name="csX176" fmla="*/ 9378043 w 10248900"/>
              <a:gd name="csY176" fmla="*/ 1518557 h 2286000"/>
              <a:gd name="csX177" fmla="*/ 9399814 w 10248900"/>
              <a:gd name="csY177" fmla="*/ 1578429 h 2286000"/>
              <a:gd name="csX178" fmla="*/ 9416143 w 10248900"/>
              <a:gd name="csY178" fmla="*/ 1627415 h 2286000"/>
              <a:gd name="csX179" fmla="*/ 9432471 w 10248900"/>
              <a:gd name="csY179" fmla="*/ 1698172 h 2286000"/>
              <a:gd name="csX180" fmla="*/ 9454243 w 10248900"/>
              <a:gd name="csY180" fmla="*/ 1741715 h 2286000"/>
              <a:gd name="csX181" fmla="*/ 9459685 w 10248900"/>
              <a:gd name="csY181" fmla="*/ 1774372 h 2286000"/>
              <a:gd name="csX182" fmla="*/ 9470571 w 10248900"/>
              <a:gd name="csY182" fmla="*/ 1790700 h 2286000"/>
              <a:gd name="csX183" fmla="*/ 9486900 w 10248900"/>
              <a:gd name="csY183" fmla="*/ 1817915 h 2286000"/>
              <a:gd name="csX184" fmla="*/ 9492343 w 10248900"/>
              <a:gd name="csY184" fmla="*/ 1850572 h 2286000"/>
              <a:gd name="csX185" fmla="*/ 9497785 w 10248900"/>
              <a:gd name="csY185" fmla="*/ 1866900 h 2286000"/>
              <a:gd name="csX186" fmla="*/ 9508671 w 10248900"/>
              <a:gd name="csY186" fmla="*/ 1850572 h 2286000"/>
              <a:gd name="csX187" fmla="*/ 9622971 w 10248900"/>
              <a:gd name="csY187" fmla="*/ 1524000 h 2286000"/>
              <a:gd name="csX188" fmla="*/ 9726385 w 10248900"/>
              <a:gd name="csY188" fmla="*/ 1268186 h 2286000"/>
              <a:gd name="csX189" fmla="*/ 9802585 w 10248900"/>
              <a:gd name="csY189" fmla="*/ 1028700 h 2286000"/>
              <a:gd name="csX190" fmla="*/ 9840685 w 10248900"/>
              <a:gd name="csY190" fmla="*/ 941615 h 2286000"/>
              <a:gd name="csX191" fmla="*/ 9857014 w 10248900"/>
              <a:gd name="csY191" fmla="*/ 887186 h 2286000"/>
              <a:gd name="csX192" fmla="*/ 9873343 w 10248900"/>
              <a:gd name="csY192" fmla="*/ 843643 h 2286000"/>
              <a:gd name="csX193" fmla="*/ 9971314 w 10248900"/>
              <a:gd name="csY193" fmla="*/ 647700 h 2286000"/>
              <a:gd name="csX194" fmla="*/ 10025743 w 10248900"/>
              <a:gd name="csY194" fmla="*/ 560615 h 2286000"/>
              <a:gd name="csX195" fmla="*/ 10123714 w 10248900"/>
              <a:gd name="csY195" fmla="*/ 473529 h 2286000"/>
              <a:gd name="csX196" fmla="*/ 10140043 w 10248900"/>
              <a:gd name="csY196" fmla="*/ 462643 h 2286000"/>
              <a:gd name="csX197" fmla="*/ 10167257 w 10248900"/>
              <a:gd name="csY197" fmla="*/ 435429 h 2286000"/>
              <a:gd name="csX198" fmla="*/ 10183585 w 10248900"/>
              <a:gd name="csY198" fmla="*/ 429986 h 2286000"/>
              <a:gd name="csX199" fmla="*/ 10248900 w 10248900"/>
              <a:gd name="csY199" fmla="*/ 429986 h 2286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Lst>
            <a:rect l="l" t="t" r="r" b="b"/>
            <a:pathLst>
              <a:path w="10248900" h="2286000">
                <a:moveTo>
                  <a:pt x="0" y="2286000"/>
                </a:moveTo>
                <a:cubicBezTo>
                  <a:pt x="57528" y="2251484"/>
                  <a:pt x="-5585" y="2292343"/>
                  <a:pt x="65314" y="2231572"/>
                </a:cubicBezTo>
                <a:cubicBezTo>
                  <a:pt x="86077" y="2213775"/>
                  <a:pt x="107617" y="2201835"/>
                  <a:pt x="130628" y="2188029"/>
                </a:cubicBezTo>
                <a:cubicBezTo>
                  <a:pt x="136071" y="2180772"/>
                  <a:pt x="140542" y="2172672"/>
                  <a:pt x="146957" y="2166257"/>
                </a:cubicBezTo>
                <a:cubicBezTo>
                  <a:pt x="151582" y="2161632"/>
                  <a:pt x="157962" y="2159174"/>
                  <a:pt x="163285" y="2155372"/>
                </a:cubicBezTo>
                <a:cubicBezTo>
                  <a:pt x="170667" y="2150099"/>
                  <a:pt x="178642" y="2145458"/>
                  <a:pt x="185057" y="2139043"/>
                </a:cubicBezTo>
                <a:cubicBezTo>
                  <a:pt x="193271" y="2130829"/>
                  <a:pt x="198883" y="2120304"/>
                  <a:pt x="206828" y="2111829"/>
                </a:cubicBezTo>
                <a:cubicBezTo>
                  <a:pt x="226131" y="2091239"/>
                  <a:pt x="266700" y="2051957"/>
                  <a:pt x="266700" y="2051957"/>
                </a:cubicBezTo>
                <a:cubicBezTo>
                  <a:pt x="270328" y="2044700"/>
                  <a:pt x="272391" y="2036419"/>
                  <a:pt x="277585" y="2030186"/>
                </a:cubicBezTo>
                <a:cubicBezTo>
                  <a:pt x="290726" y="2014417"/>
                  <a:pt x="321128" y="1986643"/>
                  <a:pt x="321128" y="1986643"/>
                </a:cubicBezTo>
                <a:cubicBezTo>
                  <a:pt x="329939" y="1951402"/>
                  <a:pt x="319737" y="1976338"/>
                  <a:pt x="342900" y="1948543"/>
                </a:cubicBezTo>
                <a:cubicBezTo>
                  <a:pt x="356143" y="1932651"/>
                  <a:pt x="364451" y="1911969"/>
                  <a:pt x="381000" y="1899557"/>
                </a:cubicBezTo>
                <a:cubicBezTo>
                  <a:pt x="395514" y="1888671"/>
                  <a:pt x="409447" y="1876964"/>
                  <a:pt x="424543" y="1866900"/>
                </a:cubicBezTo>
                <a:cubicBezTo>
                  <a:pt x="435429" y="1859643"/>
                  <a:pt x="447354" y="1853744"/>
                  <a:pt x="457200" y="1845129"/>
                </a:cubicBezTo>
                <a:cubicBezTo>
                  <a:pt x="491005" y="1815549"/>
                  <a:pt x="522113" y="1783013"/>
                  <a:pt x="555171" y="1752600"/>
                </a:cubicBezTo>
                <a:cubicBezTo>
                  <a:pt x="567481" y="1741275"/>
                  <a:pt x="581443" y="1731771"/>
                  <a:pt x="593271" y="1719943"/>
                </a:cubicBezTo>
                <a:cubicBezTo>
                  <a:pt x="680646" y="1632568"/>
                  <a:pt x="586603" y="1724312"/>
                  <a:pt x="664028" y="1654629"/>
                </a:cubicBezTo>
                <a:cubicBezTo>
                  <a:pt x="698414" y="1623682"/>
                  <a:pt x="671184" y="1640165"/>
                  <a:pt x="707571" y="1621972"/>
                </a:cubicBezTo>
                <a:cubicBezTo>
                  <a:pt x="716642" y="1611086"/>
                  <a:pt x="724121" y="1598646"/>
                  <a:pt x="734785" y="1589315"/>
                </a:cubicBezTo>
                <a:cubicBezTo>
                  <a:pt x="753356" y="1573065"/>
                  <a:pt x="794657" y="1545772"/>
                  <a:pt x="794657" y="1545772"/>
                </a:cubicBezTo>
                <a:cubicBezTo>
                  <a:pt x="816205" y="1513449"/>
                  <a:pt x="801519" y="1523777"/>
                  <a:pt x="859971" y="1556657"/>
                </a:cubicBezTo>
                <a:cubicBezTo>
                  <a:pt x="890346" y="1573743"/>
                  <a:pt x="901134" y="1584740"/>
                  <a:pt x="925285" y="1611086"/>
                </a:cubicBezTo>
                <a:cubicBezTo>
                  <a:pt x="934860" y="1621532"/>
                  <a:pt x="941967" y="1634264"/>
                  <a:pt x="952500" y="1643743"/>
                </a:cubicBezTo>
                <a:cubicBezTo>
                  <a:pt x="960363" y="1650820"/>
                  <a:pt x="970643" y="1654629"/>
                  <a:pt x="979714" y="1660072"/>
                </a:cubicBezTo>
                <a:cubicBezTo>
                  <a:pt x="983343" y="1665515"/>
                  <a:pt x="987355" y="1670720"/>
                  <a:pt x="990600" y="1676400"/>
                </a:cubicBezTo>
                <a:cubicBezTo>
                  <a:pt x="994626" y="1683445"/>
                  <a:pt x="996291" y="1691939"/>
                  <a:pt x="1001485" y="1698172"/>
                </a:cubicBezTo>
                <a:cubicBezTo>
                  <a:pt x="1005673" y="1703197"/>
                  <a:pt x="1012371" y="1705429"/>
                  <a:pt x="1017814" y="1709057"/>
                </a:cubicBezTo>
                <a:cubicBezTo>
                  <a:pt x="1022871" y="1724229"/>
                  <a:pt x="1033832" y="1762243"/>
                  <a:pt x="1045028" y="1774372"/>
                </a:cubicBezTo>
                <a:cubicBezTo>
                  <a:pt x="1060881" y="1791546"/>
                  <a:pt x="1097490" y="1815852"/>
                  <a:pt x="1121228" y="1828800"/>
                </a:cubicBezTo>
                <a:cubicBezTo>
                  <a:pt x="1131913" y="1834628"/>
                  <a:pt x="1143246" y="1839218"/>
                  <a:pt x="1153885" y="1845129"/>
                </a:cubicBezTo>
                <a:cubicBezTo>
                  <a:pt x="1159603" y="1848306"/>
                  <a:pt x="1164534" y="1852769"/>
                  <a:pt x="1170214" y="1856015"/>
                </a:cubicBezTo>
                <a:cubicBezTo>
                  <a:pt x="1218554" y="1883637"/>
                  <a:pt x="1168530" y="1851263"/>
                  <a:pt x="1208314" y="1877786"/>
                </a:cubicBezTo>
                <a:cubicBezTo>
                  <a:pt x="1232280" y="1925715"/>
                  <a:pt x="1205799" y="1889520"/>
                  <a:pt x="1295400" y="1894115"/>
                </a:cubicBezTo>
                <a:cubicBezTo>
                  <a:pt x="1411715" y="1900080"/>
                  <a:pt x="1527629" y="1912258"/>
                  <a:pt x="1643743" y="1921329"/>
                </a:cubicBezTo>
                <a:lnTo>
                  <a:pt x="1692728" y="1981200"/>
                </a:lnTo>
                <a:cubicBezTo>
                  <a:pt x="1701736" y="1992138"/>
                  <a:pt x="1709923" y="2003837"/>
                  <a:pt x="1719943" y="2013857"/>
                </a:cubicBezTo>
                <a:cubicBezTo>
                  <a:pt x="1730829" y="2024743"/>
                  <a:pt x="1741209" y="2036159"/>
                  <a:pt x="1752600" y="2046515"/>
                </a:cubicBezTo>
                <a:cubicBezTo>
                  <a:pt x="1761196" y="2054329"/>
                  <a:pt x="1771600" y="2060072"/>
                  <a:pt x="1779814" y="2068286"/>
                </a:cubicBezTo>
                <a:cubicBezTo>
                  <a:pt x="1788028" y="2076500"/>
                  <a:pt x="1793867" y="2086817"/>
                  <a:pt x="1801585" y="2095500"/>
                </a:cubicBezTo>
                <a:cubicBezTo>
                  <a:pt x="1820783" y="2117098"/>
                  <a:pt x="1819405" y="2114638"/>
                  <a:pt x="1839685" y="2128157"/>
                </a:cubicBezTo>
                <a:cubicBezTo>
                  <a:pt x="1860005" y="2168798"/>
                  <a:pt x="1837508" y="2134689"/>
                  <a:pt x="1872343" y="2160815"/>
                </a:cubicBezTo>
                <a:cubicBezTo>
                  <a:pt x="1880553" y="2166973"/>
                  <a:pt x="1886390" y="2175828"/>
                  <a:pt x="1894114" y="2182586"/>
                </a:cubicBezTo>
                <a:cubicBezTo>
                  <a:pt x="1914393" y="2200331"/>
                  <a:pt x="1911125" y="2197329"/>
                  <a:pt x="1932214" y="2204357"/>
                </a:cubicBezTo>
                <a:cubicBezTo>
                  <a:pt x="1941285" y="2211614"/>
                  <a:pt x="1951213" y="2217914"/>
                  <a:pt x="1959428" y="2226129"/>
                </a:cubicBezTo>
                <a:cubicBezTo>
                  <a:pt x="1964053" y="2230754"/>
                  <a:pt x="1966126" y="2237432"/>
                  <a:pt x="1970314" y="2242457"/>
                </a:cubicBezTo>
                <a:cubicBezTo>
                  <a:pt x="1983411" y="2258173"/>
                  <a:pt x="1986916" y="2258968"/>
                  <a:pt x="2002971" y="2269672"/>
                </a:cubicBezTo>
                <a:cubicBezTo>
                  <a:pt x="2065631" y="2050361"/>
                  <a:pt x="2009372" y="2241002"/>
                  <a:pt x="2057400" y="2090057"/>
                </a:cubicBezTo>
                <a:cubicBezTo>
                  <a:pt x="2063143" y="2072007"/>
                  <a:pt x="2067483" y="2053511"/>
                  <a:pt x="2073728" y="2035629"/>
                </a:cubicBezTo>
                <a:cubicBezTo>
                  <a:pt x="2107405" y="1939190"/>
                  <a:pt x="2154174" y="1846691"/>
                  <a:pt x="2177143" y="1747157"/>
                </a:cubicBezTo>
                <a:cubicBezTo>
                  <a:pt x="2182586" y="1723571"/>
                  <a:pt x="2186821" y="1699674"/>
                  <a:pt x="2193471" y="1676400"/>
                </a:cubicBezTo>
                <a:cubicBezTo>
                  <a:pt x="2212477" y="1609879"/>
                  <a:pt x="2206950" y="1653020"/>
                  <a:pt x="2237014" y="1583872"/>
                </a:cubicBezTo>
                <a:cubicBezTo>
                  <a:pt x="2247768" y="1559137"/>
                  <a:pt x="2256375" y="1533475"/>
                  <a:pt x="2264228" y="1507672"/>
                </a:cubicBezTo>
                <a:cubicBezTo>
                  <a:pt x="2281788" y="1449975"/>
                  <a:pt x="2296476" y="1391441"/>
                  <a:pt x="2313214" y="1333500"/>
                </a:cubicBezTo>
                <a:cubicBezTo>
                  <a:pt x="2321407" y="1305141"/>
                  <a:pt x="2335142" y="1254290"/>
                  <a:pt x="2351314" y="1224643"/>
                </a:cubicBezTo>
                <a:cubicBezTo>
                  <a:pt x="2355658" y="1216679"/>
                  <a:pt x="2362200" y="1210129"/>
                  <a:pt x="2367643" y="1202872"/>
                </a:cubicBezTo>
                <a:cubicBezTo>
                  <a:pt x="2371271" y="1188358"/>
                  <a:pt x="2373797" y="1173522"/>
                  <a:pt x="2378528" y="1159329"/>
                </a:cubicBezTo>
                <a:cubicBezTo>
                  <a:pt x="2381094" y="1151631"/>
                  <a:pt x="2386848" y="1145255"/>
                  <a:pt x="2389414" y="1137557"/>
                </a:cubicBezTo>
                <a:cubicBezTo>
                  <a:pt x="2392339" y="1128781"/>
                  <a:pt x="2389725" y="1118040"/>
                  <a:pt x="2394857" y="1110343"/>
                </a:cubicBezTo>
                <a:cubicBezTo>
                  <a:pt x="2401301" y="1100677"/>
                  <a:pt x="2413612" y="1096534"/>
                  <a:pt x="2422071" y="1088572"/>
                </a:cubicBezTo>
                <a:cubicBezTo>
                  <a:pt x="2444492" y="1067470"/>
                  <a:pt x="2463731" y="1042968"/>
                  <a:pt x="2487385" y="1023257"/>
                </a:cubicBezTo>
                <a:cubicBezTo>
                  <a:pt x="2498271" y="1014186"/>
                  <a:pt x="2509452" y="1005457"/>
                  <a:pt x="2520043" y="996043"/>
                </a:cubicBezTo>
                <a:cubicBezTo>
                  <a:pt x="2543083" y="975564"/>
                  <a:pt x="2534283" y="975316"/>
                  <a:pt x="2569028" y="957943"/>
                </a:cubicBezTo>
                <a:cubicBezTo>
                  <a:pt x="2579291" y="952811"/>
                  <a:pt x="2591031" y="951318"/>
                  <a:pt x="2601685" y="947057"/>
                </a:cubicBezTo>
                <a:cubicBezTo>
                  <a:pt x="2609218" y="944044"/>
                  <a:pt x="2616200" y="939800"/>
                  <a:pt x="2623457" y="936172"/>
                </a:cubicBezTo>
                <a:cubicBezTo>
                  <a:pt x="2698450" y="861176"/>
                  <a:pt x="2591609" y="962303"/>
                  <a:pt x="2672443" y="903515"/>
                </a:cubicBezTo>
                <a:cubicBezTo>
                  <a:pt x="2684893" y="894460"/>
                  <a:pt x="2693788" y="881299"/>
                  <a:pt x="2705100" y="870857"/>
                </a:cubicBezTo>
                <a:cubicBezTo>
                  <a:pt x="2717391" y="859511"/>
                  <a:pt x="2731372" y="850028"/>
                  <a:pt x="2743200" y="838200"/>
                </a:cubicBezTo>
                <a:cubicBezTo>
                  <a:pt x="2753220" y="828180"/>
                  <a:pt x="2762288" y="817151"/>
                  <a:pt x="2770414" y="805543"/>
                </a:cubicBezTo>
                <a:cubicBezTo>
                  <a:pt x="2775067" y="798896"/>
                  <a:pt x="2775563" y="789509"/>
                  <a:pt x="2781300" y="783772"/>
                </a:cubicBezTo>
                <a:cubicBezTo>
                  <a:pt x="2787037" y="778035"/>
                  <a:pt x="2795814" y="776515"/>
                  <a:pt x="2803071" y="772886"/>
                </a:cubicBezTo>
                <a:cubicBezTo>
                  <a:pt x="2873205" y="778018"/>
                  <a:pt x="2980914" y="780756"/>
                  <a:pt x="3064328" y="794657"/>
                </a:cubicBezTo>
                <a:cubicBezTo>
                  <a:pt x="3073453" y="796178"/>
                  <a:pt x="3082471" y="798286"/>
                  <a:pt x="3091543" y="800100"/>
                </a:cubicBezTo>
                <a:cubicBezTo>
                  <a:pt x="3127829" y="792843"/>
                  <a:pt x="3166585" y="793358"/>
                  <a:pt x="3200400" y="778329"/>
                </a:cubicBezTo>
                <a:cubicBezTo>
                  <a:pt x="3218024" y="770496"/>
                  <a:pt x="3225377" y="748919"/>
                  <a:pt x="3238500" y="734786"/>
                </a:cubicBezTo>
                <a:cubicBezTo>
                  <a:pt x="3248975" y="723505"/>
                  <a:pt x="3259845" y="712571"/>
                  <a:pt x="3271157" y="702129"/>
                </a:cubicBezTo>
                <a:cubicBezTo>
                  <a:pt x="3324785" y="652626"/>
                  <a:pt x="3300197" y="683809"/>
                  <a:pt x="3358243" y="620486"/>
                </a:cubicBezTo>
                <a:cubicBezTo>
                  <a:pt x="3382578" y="593939"/>
                  <a:pt x="3403535" y="564308"/>
                  <a:pt x="3429000" y="538843"/>
                </a:cubicBezTo>
                <a:cubicBezTo>
                  <a:pt x="3449039" y="518804"/>
                  <a:pt x="3473677" y="503838"/>
                  <a:pt x="3494314" y="484415"/>
                </a:cubicBezTo>
                <a:cubicBezTo>
                  <a:pt x="3545735" y="436018"/>
                  <a:pt x="3497967" y="463537"/>
                  <a:pt x="3543300" y="440872"/>
                </a:cubicBezTo>
                <a:cubicBezTo>
                  <a:pt x="3561163" y="414077"/>
                  <a:pt x="3560804" y="406766"/>
                  <a:pt x="3586843" y="391886"/>
                </a:cubicBezTo>
                <a:cubicBezTo>
                  <a:pt x="3591824" y="389040"/>
                  <a:pt x="3597728" y="388257"/>
                  <a:pt x="3603171" y="386443"/>
                </a:cubicBezTo>
                <a:cubicBezTo>
                  <a:pt x="3690257" y="388257"/>
                  <a:pt x="3777448" y="387226"/>
                  <a:pt x="3864428" y="391886"/>
                </a:cubicBezTo>
                <a:cubicBezTo>
                  <a:pt x="3879368" y="392686"/>
                  <a:pt x="3893300" y="399838"/>
                  <a:pt x="3907971" y="402772"/>
                </a:cubicBezTo>
                <a:cubicBezTo>
                  <a:pt x="3920551" y="405288"/>
                  <a:pt x="3933371" y="406401"/>
                  <a:pt x="3946071" y="408215"/>
                </a:cubicBezTo>
                <a:cubicBezTo>
                  <a:pt x="3987931" y="422166"/>
                  <a:pt x="3953026" y="407828"/>
                  <a:pt x="4016828" y="468086"/>
                </a:cubicBezTo>
                <a:cubicBezTo>
                  <a:pt x="4041472" y="491361"/>
                  <a:pt x="4105474" y="541441"/>
                  <a:pt x="4120243" y="566057"/>
                </a:cubicBezTo>
                <a:cubicBezTo>
                  <a:pt x="4162823" y="637024"/>
                  <a:pt x="4138967" y="604563"/>
                  <a:pt x="4191000" y="664029"/>
                </a:cubicBezTo>
                <a:cubicBezTo>
                  <a:pt x="4194628" y="674915"/>
                  <a:pt x="4195804" y="686956"/>
                  <a:pt x="4201885" y="696686"/>
                </a:cubicBezTo>
                <a:cubicBezTo>
                  <a:pt x="4205352" y="702233"/>
                  <a:pt x="4213188" y="703384"/>
                  <a:pt x="4218214" y="707572"/>
                </a:cubicBezTo>
                <a:cubicBezTo>
                  <a:pt x="4255558" y="738691"/>
                  <a:pt x="4208199" y="713842"/>
                  <a:pt x="4278085" y="751115"/>
                </a:cubicBezTo>
                <a:cubicBezTo>
                  <a:pt x="4290277" y="757617"/>
                  <a:pt x="4303827" y="761264"/>
                  <a:pt x="4316185" y="767443"/>
                </a:cubicBezTo>
                <a:cubicBezTo>
                  <a:pt x="4325647" y="772174"/>
                  <a:pt x="4334328" y="778329"/>
                  <a:pt x="4343400" y="783772"/>
                </a:cubicBezTo>
                <a:cubicBezTo>
                  <a:pt x="4368800" y="758372"/>
                  <a:pt x="4396397" y="734994"/>
                  <a:pt x="4419600" y="707572"/>
                </a:cubicBezTo>
                <a:cubicBezTo>
                  <a:pt x="4456399" y="664082"/>
                  <a:pt x="4479759" y="608575"/>
                  <a:pt x="4523014" y="571500"/>
                </a:cubicBezTo>
                <a:cubicBezTo>
                  <a:pt x="4535714" y="560614"/>
                  <a:pt x="4548857" y="550225"/>
                  <a:pt x="4561114" y="538843"/>
                </a:cubicBezTo>
                <a:cubicBezTo>
                  <a:pt x="4574275" y="526622"/>
                  <a:pt x="4586017" y="512925"/>
                  <a:pt x="4599214" y="500743"/>
                </a:cubicBezTo>
                <a:cubicBezTo>
                  <a:pt x="4609626" y="491132"/>
                  <a:pt x="4621851" y="483549"/>
                  <a:pt x="4631871" y="473529"/>
                </a:cubicBezTo>
                <a:cubicBezTo>
                  <a:pt x="4636497" y="468903"/>
                  <a:pt x="4637314" y="460829"/>
                  <a:pt x="4642757" y="457200"/>
                </a:cubicBezTo>
                <a:cubicBezTo>
                  <a:pt x="4654254" y="449536"/>
                  <a:pt x="4667920" y="445723"/>
                  <a:pt x="4680857" y="440872"/>
                </a:cubicBezTo>
                <a:cubicBezTo>
                  <a:pt x="4696973" y="434829"/>
                  <a:pt x="4713514" y="429986"/>
                  <a:pt x="4729843" y="424543"/>
                </a:cubicBezTo>
                <a:cubicBezTo>
                  <a:pt x="4735286" y="422729"/>
                  <a:pt x="4740526" y="420126"/>
                  <a:pt x="4746171" y="419100"/>
                </a:cubicBezTo>
                <a:lnTo>
                  <a:pt x="4806043" y="408215"/>
                </a:lnTo>
                <a:cubicBezTo>
                  <a:pt x="4909457" y="411843"/>
                  <a:pt x="5016846" y="390474"/>
                  <a:pt x="5116285" y="419100"/>
                </a:cubicBezTo>
                <a:cubicBezTo>
                  <a:pt x="5149822" y="428754"/>
                  <a:pt x="5152136" y="479297"/>
                  <a:pt x="5165271" y="511629"/>
                </a:cubicBezTo>
                <a:cubicBezTo>
                  <a:pt x="5199400" y="595639"/>
                  <a:pt x="5227620" y="681935"/>
                  <a:pt x="5257800" y="767443"/>
                </a:cubicBezTo>
                <a:cubicBezTo>
                  <a:pt x="5271166" y="805314"/>
                  <a:pt x="5280080" y="844829"/>
                  <a:pt x="5295900" y="881743"/>
                </a:cubicBezTo>
                <a:cubicBezTo>
                  <a:pt x="5306786" y="907143"/>
                  <a:pt x="5318294" y="932285"/>
                  <a:pt x="5328557" y="957943"/>
                </a:cubicBezTo>
                <a:cubicBezTo>
                  <a:pt x="5336444" y="977660"/>
                  <a:pt x="5342087" y="998243"/>
                  <a:pt x="5350328" y="1017815"/>
                </a:cubicBezTo>
                <a:cubicBezTo>
                  <a:pt x="5356625" y="1032771"/>
                  <a:pt x="5365238" y="1046652"/>
                  <a:pt x="5372100" y="1061357"/>
                </a:cubicBezTo>
                <a:cubicBezTo>
                  <a:pt x="5377943" y="1073878"/>
                  <a:pt x="5382249" y="1087099"/>
                  <a:pt x="5388428" y="1099457"/>
                </a:cubicBezTo>
                <a:cubicBezTo>
                  <a:pt x="5398594" y="1119790"/>
                  <a:pt x="5409265" y="1139910"/>
                  <a:pt x="5421085" y="1159329"/>
                </a:cubicBezTo>
                <a:cubicBezTo>
                  <a:pt x="5434690" y="1181680"/>
                  <a:pt x="5452487" y="1201464"/>
                  <a:pt x="5464628" y="1224643"/>
                </a:cubicBezTo>
                <a:cubicBezTo>
                  <a:pt x="5472615" y="1239890"/>
                  <a:pt x="5474565" y="1257648"/>
                  <a:pt x="5480957" y="1273629"/>
                </a:cubicBezTo>
                <a:cubicBezTo>
                  <a:pt x="5482855" y="1278375"/>
                  <a:pt x="5499862" y="1314307"/>
                  <a:pt x="5508171" y="1322615"/>
                </a:cubicBezTo>
                <a:cubicBezTo>
                  <a:pt x="5512797" y="1327240"/>
                  <a:pt x="5519057" y="1329872"/>
                  <a:pt x="5524500" y="1333500"/>
                </a:cubicBezTo>
                <a:cubicBezTo>
                  <a:pt x="5528128" y="1340757"/>
                  <a:pt x="5530669" y="1348670"/>
                  <a:pt x="5535385" y="1355272"/>
                </a:cubicBezTo>
                <a:cubicBezTo>
                  <a:pt x="5539859" y="1361536"/>
                  <a:pt x="5547895" y="1364917"/>
                  <a:pt x="5551714" y="1371600"/>
                </a:cubicBezTo>
                <a:cubicBezTo>
                  <a:pt x="5554079" y="1375738"/>
                  <a:pt x="5562271" y="1418942"/>
                  <a:pt x="5562600" y="1420586"/>
                </a:cubicBezTo>
                <a:cubicBezTo>
                  <a:pt x="5564414" y="1469572"/>
                  <a:pt x="5543876" y="1524895"/>
                  <a:pt x="5568043" y="1567543"/>
                </a:cubicBezTo>
                <a:cubicBezTo>
                  <a:pt x="5609787" y="1641209"/>
                  <a:pt x="5683936" y="1691401"/>
                  <a:pt x="5747657" y="1747157"/>
                </a:cubicBezTo>
                <a:cubicBezTo>
                  <a:pt x="5762171" y="1759857"/>
                  <a:pt x="5777179" y="1772015"/>
                  <a:pt x="5791200" y="1785257"/>
                </a:cubicBezTo>
                <a:cubicBezTo>
                  <a:pt x="5806648" y="1799847"/>
                  <a:pt x="5852978" y="1850796"/>
                  <a:pt x="5878285" y="1866900"/>
                </a:cubicBezTo>
                <a:cubicBezTo>
                  <a:pt x="5886528" y="1872145"/>
                  <a:pt x="5896428" y="1874157"/>
                  <a:pt x="5905500" y="1877786"/>
                </a:cubicBezTo>
                <a:cubicBezTo>
                  <a:pt x="5910943" y="1885043"/>
                  <a:pt x="5912757" y="1899557"/>
                  <a:pt x="5921828" y="1899557"/>
                </a:cubicBezTo>
                <a:cubicBezTo>
                  <a:pt x="5941149" y="1899557"/>
                  <a:pt x="5962994" y="1853731"/>
                  <a:pt x="5970814" y="1845129"/>
                </a:cubicBezTo>
                <a:cubicBezTo>
                  <a:pt x="5980346" y="1834644"/>
                  <a:pt x="5993964" y="1828423"/>
                  <a:pt x="6003471" y="1817915"/>
                </a:cubicBezTo>
                <a:cubicBezTo>
                  <a:pt x="6028565" y="1790180"/>
                  <a:pt x="6047780" y="1757277"/>
                  <a:pt x="6074228" y="1730829"/>
                </a:cubicBezTo>
                <a:cubicBezTo>
                  <a:pt x="6088742" y="1716315"/>
                  <a:pt x="6103677" y="1702209"/>
                  <a:pt x="6117771" y="1687286"/>
                </a:cubicBezTo>
                <a:cubicBezTo>
                  <a:pt x="6134531" y="1669540"/>
                  <a:pt x="6149497" y="1650117"/>
                  <a:pt x="6166757" y="1632857"/>
                </a:cubicBezTo>
                <a:cubicBezTo>
                  <a:pt x="6180394" y="1619220"/>
                  <a:pt x="6196663" y="1608394"/>
                  <a:pt x="6210300" y="1594757"/>
                </a:cubicBezTo>
                <a:cubicBezTo>
                  <a:pt x="6218514" y="1586543"/>
                  <a:pt x="6223857" y="1575757"/>
                  <a:pt x="6232071" y="1567543"/>
                </a:cubicBezTo>
                <a:cubicBezTo>
                  <a:pt x="6247042" y="1552572"/>
                  <a:pt x="6274913" y="1535353"/>
                  <a:pt x="6291943" y="1524000"/>
                </a:cubicBezTo>
                <a:cubicBezTo>
                  <a:pt x="6295571" y="1518557"/>
                  <a:pt x="6299026" y="1512995"/>
                  <a:pt x="6302828" y="1507672"/>
                </a:cubicBezTo>
                <a:cubicBezTo>
                  <a:pt x="6308101" y="1500290"/>
                  <a:pt x="6315550" y="1494224"/>
                  <a:pt x="6319157" y="1485900"/>
                </a:cubicBezTo>
                <a:cubicBezTo>
                  <a:pt x="6339252" y="1439527"/>
                  <a:pt x="6354209" y="1391064"/>
                  <a:pt x="6373585" y="1344386"/>
                </a:cubicBezTo>
                <a:cubicBezTo>
                  <a:pt x="6477083" y="1095051"/>
                  <a:pt x="6402078" y="1281763"/>
                  <a:pt x="6471557" y="1132115"/>
                </a:cubicBezTo>
                <a:cubicBezTo>
                  <a:pt x="6506648" y="1056534"/>
                  <a:pt x="6506256" y="1042452"/>
                  <a:pt x="6547757" y="974272"/>
                </a:cubicBezTo>
                <a:cubicBezTo>
                  <a:pt x="6559272" y="955355"/>
                  <a:pt x="6574120" y="938623"/>
                  <a:pt x="6585857" y="919843"/>
                </a:cubicBezTo>
                <a:cubicBezTo>
                  <a:pt x="6592307" y="909522"/>
                  <a:pt x="6594713" y="896793"/>
                  <a:pt x="6602185" y="887186"/>
                </a:cubicBezTo>
                <a:cubicBezTo>
                  <a:pt x="6607754" y="880025"/>
                  <a:pt x="6617130" y="876831"/>
                  <a:pt x="6623957" y="870857"/>
                </a:cubicBezTo>
                <a:cubicBezTo>
                  <a:pt x="6631681" y="864099"/>
                  <a:pt x="6638004" y="855844"/>
                  <a:pt x="6645728" y="849086"/>
                </a:cubicBezTo>
                <a:cubicBezTo>
                  <a:pt x="6656532" y="839633"/>
                  <a:pt x="6671634" y="830001"/>
                  <a:pt x="6683828" y="821872"/>
                </a:cubicBezTo>
                <a:cubicBezTo>
                  <a:pt x="6703785" y="823686"/>
                  <a:pt x="6724921" y="820319"/>
                  <a:pt x="6743700" y="827315"/>
                </a:cubicBezTo>
                <a:cubicBezTo>
                  <a:pt x="6763407" y="834657"/>
                  <a:pt x="6950948" y="910746"/>
                  <a:pt x="7015843" y="957943"/>
                </a:cubicBezTo>
                <a:cubicBezTo>
                  <a:pt x="7125350" y="1037585"/>
                  <a:pt x="7040845" y="992217"/>
                  <a:pt x="7113814" y="1028700"/>
                </a:cubicBezTo>
                <a:cubicBezTo>
                  <a:pt x="7165559" y="1106318"/>
                  <a:pt x="7118208" y="1045839"/>
                  <a:pt x="7233557" y="854529"/>
                </a:cubicBezTo>
                <a:cubicBezTo>
                  <a:pt x="7270200" y="793755"/>
                  <a:pt x="7315117" y="737877"/>
                  <a:pt x="7347857" y="674915"/>
                </a:cubicBezTo>
                <a:cubicBezTo>
                  <a:pt x="7490041" y="401482"/>
                  <a:pt x="7362187" y="627352"/>
                  <a:pt x="7456714" y="489857"/>
                </a:cubicBezTo>
                <a:cubicBezTo>
                  <a:pt x="7524012" y="391969"/>
                  <a:pt x="7437767" y="502653"/>
                  <a:pt x="7500257" y="424543"/>
                </a:cubicBezTo>
                <a:cubicBezTo>
                  <a:pt x="7502071" y="419100"/>
                  <a:pt x="7501643" y="412272"/>
                  <a:pt x="7505700" y="408215"/>
                </a:cubicBezTo>
                <a:cubicBezTo>
                  <a:pt x="7509757" y="404158"/>
                  <a:pt x="7517471" y="406257"/>
                  <a:pt x="7522028" y="402772"/>
                </a:cubicBezTo>
                <a:cubicBezTo>
                  <a:pt x="7548602" y="382450"/>
                  <a:pt x="7574572" y="361112"/>
                  <a:pt x="7598228" y="337457"/>
                </a:cubicBezTo>
                <a:cubicBezTo>
                  <a:pt x="7616371" y="319314"/>
                  <a:pt x="7634985" y="301631"/>
                  <a:pt x="7652657" y="283029"/>
                </a:cubicBezTo>
                <a:cubicBezTo>
                  <a:pt x="7669469" y="265333"/>
                  <a:pt x="7683923" y="245387"/>
                  <a:pt x="7701643" y="228600"/>
                </a:cubicBezTo>
                <a:cubicBezTo>
                  <a:pt x="7718510" y="212621"/>
                  <a:pt x="7740118" y="201948"/>
                  <a:pt x="7756071" y="185057"/>
                </a:cubicBezTo>
                <a:cubicBezTo>
                  <a:pt x="7771277" y="168957"/>
                  <a:pt x="7780093" y="147724"/>
                  <a:pt x="7794171" y="130629"/>
                </a:cubicBezTo>
                <a:cubicBezTo>
                  <a:pt x="7827397" y="90284"/>
                  <a:pt x="7826712" y="99888"/>
                  <a:pt x="7859485" y="70757"/>
                </a:cubicBezTo>
                <a:cubicBezTo>
                  <a:pt x="7867156" y="63939"/>
                  <a:pt x="7874000" y="56243"/>
                  <a:pt x="7881257" y="48986"/>
                </a:cubicBezTo>
                <a:cubicBezTo>
                  <a:pt x="7889422" y="24492"/>
                  <a:pt x="7883071" y="29029"/>
                  <a:pt x="7919357" y="21772"/>
                </a:cubicBezTo>
                <a:cubicBezTo>
                  <a:pt x="8022423" y="1158"/>
                  <a:pt x="7973343" y="7748"/>
                  <a:pt x="8066314" y="0"/>
                </a:cubicBezTo>
                <a:lnTo>
                  <a:pt x="8311243" y="5443"/>
                </a:lnTo>
                <a:cubicBezTo>
                  <a:pt x="8319311" y="6301"/>
                  <a:pt x="8316799" y="21097"/>
                  <a:pt x="8322128" y="27215"/>
                </a:cubicBezTo>
                <a:cubicBezTo>
                  <a:pt x="8365975" y="77557"/>
                  <a:pt x="8422818" y="117560"/>
                  <a:pt x="8458200" y="174172"/>
                </a:cubicBezTo>
                <a:cubicBezTo>
                  <a:pt x="8507460" y="252988"/>
                  <a:pt x="8473756" y="201220"/>
                  <a:pt x="8556171" y="315686"/>
                </a:cubicBezTo>
                <a:cubicBezTo>
                  <a:pt x="8565290" y="328352"/>
                  <a:pt x="8576405" y="339827"/>
                  <a:pt x="8583385" y="353786"/>
                </a:cubicBezTo>
                <a:cubicBezTo>
                  <a:pt x="8588828" y="364672"/>
                  <a:pt x="8591572" y="377397"/>
                  <a:pt x="8599714" y="386443"/>
                </a:cubicBezTo>
                <a:cubicBezTo>
                  <a:pt x="8608466" y="396168"/>
                  <a:pt x="8621905" y="400365"/>
                  <a:pt x="8632371" y="408215"/>
                </a:cubicBezTo>
                <a:cubicBezTo>
                  <a:pt x="8643707" y="416717"/>
                  <a:pt x="8653843" y="426730"/>
                  <a:pt x="8665028" y="435429"/>
                </a:cubicBezTo>
                <a:cubicBezTo>
                  <a:pt x="8670192" y="439445"/>
                  <a:pt x="8676883" y="441543"/>
                  <a:pt x="8681357" y="446315"/>
                </a:cubicBezTo>
                <a:cubicBezTo>
                  <a:pt x="8704237" y="470721"/>
                  <a:pt x="8726350" y="495941"/>
                  <a:pt x="8746671" y="522515"/>
                </a:cubicBezTo>
                <a:cubicBezTo>
                  <a:pt x="8838977" y="643223"/>
                  <a:pt x="8803407" y="604374"/>
                  <a:pt x="8871857" y="718457"/>
                </a:cubicBezTo>
                <a:cubicBezTo>
                  <a:pt x="8892834" y="753418"/>
                  <a:pt x="8917046" y="786414"/>
                  <a:pt x="8937171" y="821872"/>
                </a:cubicBezTo>
                <a:cubicBezTo>
                  <a:pt x="8955193" y="853626"/>
                  <a:pt x="8966148" y="889302"/>
                  <a:pt x="8986157" y="919843"/>
                </a:cubicBezTo>
                <a:cubicBezTo>
                  <a:pt x="9035281" y="994821"/>
                  <a:pt x="9088004" y="1067562"/>
                  <a:pt x="9144000" y="1137557"/>
                </a:cubicBezTo>
                <a:cubicBezTo>
                  <a:pt x="9165771" y="1164771"/>
                  <a:pt x="9189435" y="1190574"/>
                  <a:pt x="9209314" y="1219200"/>
                </a:cubicBezTo>
                <a:cubicBezTo>
                  <a:pt x="9272593" y="1310322"/>
                  <a:pt x="9293220" y="1360153"/>
                  <a:pt x="9345385" y="1458686"/>
                </a:cubicBezTo>
                <a:cubicBezTo>
                  <a:pt x="9356022" y="1478777"/>
                  <a:pt x="9369088" y="1497662"/>
                  <a:pt x="9378043" y="1518557"/>
                </a:cubicBezTo>
                <a:cubicBezTo>
                  <a:pt x="9410610" y="1594550"/>
                  <a:pt x="9383823" y="1526460"/>
                  <a:pt x="9399814" y="1578429"/>
                </a:cubicBezTo>
                <a:cubicBezTo>
                  <a:pt x="9404876" y="1594880"/>
                  <a:pt x="9411614" y="1610810"/>
                  <a:pt x="9416143" y="1627415"/>
                </a:cubicBezTo>
                <a:cubicBezTo>
                  <a:pt x="9422512" y="1650768"/>
                  <a:pt x="9424817" y="1675209"/>
                  <a:pt x="9432471" y="1698172"/>
                </a:cubicBezTo>
                <a:cubicBezTo>
                  <a:pt x="9437603" y="1713567"/>
                  <a:pt x="9446986" y="1727201"/>
                  <a:pt x="9454243" y="1741715"/>
                </a:cubicBezTo>
                <a:cubicBezTo>
                  <a:pt x="9456057" y="1752601"/>
                  <a:pt x="9456195" y="1763903"/>
                  <a:pt x="9459685" y="1774372"/>
                </a:cubicBezTo>
                <a:cubicBezTo>
                  <a:pt x="9461754" y="1780578"/>
                  <a:pt x="9467104" y="1785153"/>
                  <a:pt x="9470571" y="1790700"/>
                </a:cubicBezTo>
                <a:cubicBezTo>
                  <a:pt x="9476178" y="1799671"/>
                  <a:pt x="9481457" y="1808843"/>
                  <a:pt x="9486900" y="1817915"/>
                </a:cubicBezTo>
                <a:cubicBezTo>
                  <a:pt x="9488714" y="1828801"/>
                  <a:pt x="9489949" y="1839799"/>
                  <a:pt x="9492343" y="1850572"/>
                </a:cubicBezTo>
                <a:cubicBezTo>
                  <a:pt x="9493587" y="1856172"/>
                  <a:pt x="9492048" y="1866900"/>
                  <a:pt x="9497785" y="1866900"/>
                </a:cubicBezTo>
                <a:cubicBezTo>
                  <a:pt x="9504326" y="1866900"/>
                  <a:pt x="9506273" y="1856658"/>
                  <a:pt x="9508671" y="1850572"/>
                </a:cubicBezTo>
                <a:cubicBezTo>
                  <a:pt x="9684196" y="1405014"/>
                  <a:pt x="9455300" y="1968328"/>
                  <a:pt x="9622971" y="1524000"/>
                </a:cubicBezTo>
                <a:cubicBezTo>
                  <a:pt x="9719170" y="1269074"/>
                  <a:pt x="9637685" y="1530432"/>
                  <a:pt x="9726385" y="1268186"/>
                </a:cubicBezTo>
                <a:cubicBezTo>
                  <a:pt x="9753226" y="1188830"/>
                  <a:pt x="9769007" y="1105448"/>
                  <a:pt x="9802585" y="1028700"/>
                </a:cubicBezTo>
                <a:cubicBezTo>
                  <a:pt x="9815285" y="999672"/>
                  <a:pt x="9829311" y="971188"/>
                  <a:pt x="9840685" y="941615"/>
                </a:cubicBezTo>
                <a:cubicBezTo>
                  <a:pt x="9847485" y="923936"/>
                  <a:pt x="9851024" y="905156"/>
                  <a:pt x="9857014" y="887186"/>
                </a:cubicBezTo>
                <a:cubicBezTo>
                  <a:pt x="9861916" y="872480"/>
                  <a:pt x="9867900" y="858157"/>
                  <a:pt x="9873343" y="843643"/>
                </a:cubicBezTo>
                <a:cubicBezTo>
                  <a:pt x="9884495" y="732108"/>
                  <a:pt x="9868490" y="807648"/>
                  <a:pt x="9971314" y="647700"/>
                </a:cubicBezTo>
                <a:cubicBezTo>
                  <a:pt x="9989825" y="618905"/>
                  <a:pt x="10000158" y="583357"/>
                  <a:pt x="10025743" y="560615"/>
                </a:cubicBezTo>
                <a:cubicBezTo>
                  <a:pt x="10058400" y="531586"/>
                  <a:pt x="10087359" y="497766"/>
                  <a:pt x="10123714" y="473529"/>
                </a:cubicBezTo>
                <a:cubicBezTo>
                  <a:pt x="10129157" y="469900"/>
                  <a:pt x="10135120" y="466951"/>
                  <a:pt x="10140043" y="462643"/>
                </a:cubicBezTo>
                <a:cubicBezTo>
                  <a:pt x="10149698" y="454195"/>
                  <a:pt x="10156994" y="443126"/>
                  <a:pt x="10167257" y="435429"/>
                </a:cubicBezTo>
                <a:cubicBezTo>
                  <a:pt x="10171847" y="431987"/>
                  <a:pt x="10177861" y="430368"/>
                  <a:pt x="10183585" y="429986"/>
                </a:cubicBezTo>
                <a:cubicBezTo>
                  <a:pt x="10205308" y="428538"/>
                  <a:pt x="10227128" y="429986"/>
                  <a:pt x="10248900" y="429986"/>
                </a:cubicBez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reihandform: Form 21">
            <a:extLst>
              <a:ext uri="{FF2B5EF4-FFF2-40B4-BE49-F238E27FC236}">
                <a16:creationId xmlns:a16="http://schemas.microsoft.com/office/drawing/2014/main" id="{C4EC0D32-8311-BA7A-C210-D3821F7FD827}"/>
              </a:ext>
            </a:extLst>
          </p:cNvPr>
          <p:cNvSpPr/>
          <p:nvPr/>
        </p:nvSpPr>
        <p:spPr>
          <a:xfrm>
            <a:off x="963386" y="3009900"/>
            <a:ext cx="10276114" cy="2231571"/>
          </a:xfrm>
          <a:custGeom>
            <a:avLst/>
            <a:gdLst>
              <a:gd name="csX0" fmla="*/ 0 w 10276114"/>
              <a:gd name="csY0" fmla="*/ 1877786 h 2231571"/>
              <a:gd name="csX1" fmla="*/ 114300 w 10276114"/>
              <a:gd name="csY1" fmla="*/ 1894114 h 2231571"/>
              <a:gd name="csX2" fmla="*/ 174171 w 10276114"/>
              <a:gd name="csY2" fmla="*/ 1905000 h 2231571"/>
              <a:gd name="csX3" fmla="*/ 381000 w 10276114"/>
              <a:gd name="csY3" fmla="*/ 1899557 h 2231571"/>
              <a:gd name="csX4" fmla="*/ 402771 w 10276114"/>
              <a:gd name="csY4" fmla="*/ 1888671 h 2231571"/>
              <a:gd name="csX5" fmla="*/ 854528 w 10276114"/>
              <a:gd name="csY5" fmla="*/ 1861457 h 2231571"/>
              <a:gd name="csX6" fmla="*/ 898071 w 10276114"/>
              <a:gd name="csY6" fmla="*/ 1834243 h 2231571"/>
              <a:gd name="csX7" fmla="*/ 996043 w 10276114"/>
              <a:gd name="csY7" fmla="*/ 1747157 h 2231571"/>
              <a:gd name="csX8" fmla="*/ 1066800 w 10276114"/>
              <a:gd name="csY8" fmla="*/ 1660071 h 2231571"/>
              <a:gd name="csX9" fmla="*/ 1099457 w 10276114"/>
              <a:gd name="csY9" fmla="*/ 1611086 h 2231571"/>
              <a:gd name="csX10" fmla="*/ 1132114 w 10276114"/>
              <a:gd name="csY10" fmla="*/ 1567543 h 2231571"/>
              <a:gd name="csX11" fmla="*/ 1148443 w 10276114"/>
              <a:gd name="csY11" fmla="*/ 1540329 h 2231571"/>
              <a:gd name="csX12" fmla="*/ 1159328 w 10276114"/>
              <a:gd name="csY12" fmla="*/ 1513114 h 2231571"/>
              <a:gd name="csX13" fmla="*/ 1181100 w 10276114"/>
              <a:gd name="csY13" fmla="*/ 1507671 h 2231571"/>
              <a:gd name="csX14" fmla="*/ 1240971 w 10276114"/>
              <a:gd name="csY14" fmla="*/ 1458686 h 2231571"/>
              <a:gd name="csX15" fmla="*/ 1311728 w 10276114"/>
              <a:gd name="csY15" fmla="*/ 1382486 h 2231571"/>
              <a:gd name="csX16" fmla="*/ 1366157 w 10276114"/>
              <a:gd name="csY16" fmla="*/ 1333500 h 2231571"/>
              <a:gd name="csX17" fmla="*/ 1387928 w 10276114"/>
              <a:gd name="csY17" fmla="*/ 1306286 h 2231571"/>
              <a:gd name="csX18" fmla="*/ 1502228 w 10276114"/>
              <a:gd name="csY18" fmla="*/ 1191986 h 2231571"/>
              <a:gd name="csX19" fmla="*/ 1562100 w 10276114"/>
              <a:gd name="csY19" fmla="*/ 1143000 h 2231571"/>
              <a:gd name="csX20" fmla="*/ 1621971 w 10276114"/>
              <a:gd name="csY20" fmla="*/ 1088571 h 2231571"/>
              <a:gd name="csX21" fmla="*/ 1785257 w 10276114"/>
              <a:gd name="csY21" fmla="*/ 1328057 h 2231571"/>
              <a:gd name="csX22" fmla="*/ 1834243 w 10276114"/>
              <a:gd name="csY22" fmla="*/ 1387929 h 2231571"/>
              <a:gd name="csX23" fmla="*/ 1883228 w 10276114"/>
              <a:gd name="csY23" fmla="*/ 1453243 h 2231571"/>
              <a:gd name="csX24" fmla="*/ 1899557 w 10276114"/>
              <a:gd name="csY24" fmla="*/ 1480457 h 2231571"/>
              <a:gd name="csX25" fmla="*/ 1921328 w 10276114"/>
              <a:gd name="csY25" fmla="*/ 1507671 h 2231571"/>
              <a:gd name="csX26" fmla="*/ 1932214 w 10276114"/>
              <a:gd name="csY26" fmla="*/ 1524000 h 2231571"/>
              <a:gd name="csX27" fmla="*/ 1948543 w 10276114"/>
              <a:gd name="csY27" fmla="*/ 1529443 h 2231571"/>
              <a:gd name="csX28" fmla="*/ 2062843 w 10276114"/>
              <a:gd name="csY28" fmla="*/ 1774371 h 2231571"/>
              <a:gd name="csX29" fmla="*/ 2095500 w 10276114"/>
              <a:gd name="csY29" fmla="*/ 1845129 h 2231571"/>
              <a:gd name="csX30" fmla="*/ 2133600 w 10276114"/>
              <a:gd name="csY30" fmla="*/ 1921329 h 2231571"/>
              <a:gd name="csX31" fmla="*/ 2149928 w 10276114"/>
              <a:gd name="csY31" fmla="*/ 1970314 h 2231571"/>
              <a:gd name="csX32" fmla="*/ 2160814 w 10276114"/>
              <a:gd name="csY32" fmla="*/ 2008414 h 2231571"/>
              <a:gd name="csX33" fmla="*/ 2242457 w 10276114"/>
              <a:gd name="csY33" fmla="*/ 2100943 h 2231571"/>
              <a:gd name="csX34" fmla="*/ 2275114 w 10276114"/>
              <a:gd name="csY34" fmla="*/ 2128157 h 2231571"/>
              <a:gd name="csX35" fmla="*/ 2307771 w 10276114"/>
              <a:gd name="csY35" fmla="*/ 2139043 h 2231571"/>
              <a:gd name="csX36" fmla="*/ 2324100 w 10276114"/>
              <a:gd name="csY36" fmla="*/ 2155371 h 2231571"/>
              <a:gd name="csX37" fmla="*/ 2334985 w 10276114"/>
              <a:gd name="csY37" fmla="*/ 2171700 h 2231571"/>
              <a:gd name="csX38" fmla="*/ 2351314 w 10276114"/>
              <a:gd name="csY38" fmla="*/ 2177143 h 2231571"/>
              <a:gd name="csX39" fmla="*/ 2411185 w 10276114"/>
              <a:gd name="csY39" fmla="*/ 2231571 h 2231571"/>
              <a:gd name="csX40" fmla="*/ 2509157 w 10276114"/>
              <a:gd name="csY40" fmla="*/ 2139043 h 2231571"/>
              <a:gd name="csX41" fmla="*/ 2579914 w 10276114"/>
              <a:gd name="csY41" fmla="*/ 2062843 h 2231571"/>
              <a:gd name="csX42" fmla="*/ 2683328 w 10276114"/>
              <a:gd name="csY42" fmla="*/ 1992086 h 2231571"/>
              <a:gd name="csX43" fmla="*/ 2726871 w 10276114"/>
              <a:gd name="csY43" fmla="*/ 1953986 h 2231571"/>
              <a:gd name="csX44" fmla="*/ 2764971 w 10276114"/>
              <a:gd name="csY44" fmla="*/ 1915886 h 2231571"/>
              <a:gd name="csX45" fmla="*/ 2775857 w 10276114"/>
              <a:gd name="csY45" fmla="*/ 1899557 h 2231571"/>
              <a:gd name="csX46" fmla="*/ 2813957 w 10276114"/>
              <a:gd name="csY46" fmla="*/ 1877786 h 2231571"/>
              <a:gd name="csX47" fmla="*/ 2917371 w 10276114"/>
              <a:gd name="csY47" fmla="*/ 1845129 h 2231571"/>
              <a:gd name="csX48" fmla="*/ 3113314 w 10276114"/>
              <a:gd name="csY48" fmla="*/ 1861457 h 2231571"/>
              <a:gd name="csX49" fmla="*/ 3145971 w 10276114"/>
              <a:gd name="csY49" fmla="*/ 1866900 h 2231571"/>
              <a:gd name="csX50" fmla="*/ 3205843 w 10276114"/>
              <a:gd name="csY50" fmla="*/ 1872343 h 2231571"/>
              <a:gd name="csX51" fmla="*/ 3287485 w 10276114"/>
              <a:gd name="csY51" fmla="*/ 1758043 h 2231571"/>
              <a:gd name="csX52" fmla="*/ 3369128 w 10276114"/>
              <a:gd name="csY52" fmla="*/ 1616529 h 2231571"/>
              <a:gd name="csX53" fmla="*/ 3439885 w 10276114"/>
              <a:gd name="csY53" fmla="*/ 1534886 h 2231571"/>
              <a:gd name="csX54" fmla="*/ 3483428 w 10276114"/>
              <a:gd name="csY54" fmla="*/ 1496786 h 2231571"/>
              <a:gd name="csX55" fmla="*/ 3532414 w 10276114"/>
              <a:gd name="csY55" fmla="*/ 1453243 h 2231571"/>
              <a:gd name="csX56" fmla="*/ 3575957 w 10276114"/>
              <a:gd name="csY56" fmla="*/ 1317171 h 2231571"/>
              <a:gd name="csX57" fmla="*/ 3603171 w 10276114"/>
              <a:gd name="csY57" fmla="*/ 1230086 h 2231571"/>
              <a:gd name="csX58" fmla="*/ 3652157 w 10276114"/>
              <a:gd name="csY58" fmla="*/ 1050471 h 2231571"/>
              <a:gd name="csX59" fmla="*/ 3695700 w 10276114"/>
              <a:gd name="csY59" fmla="*/ 952500 h 2231571"/>
              <a:gd name="csX60" fmla="*/ 3717471 w 10276114"/>
              <a:gd name="csY60" fmla="*/ 876300 h 2231571"/>
              <a:gd name="csX61" fmla="*/ 3777343 w 10276114"/>
              <a:gd name="csY61" fmla="*/ 653143 h 2231571"/>
              <a:gd name="csX62" fmla="*/ 3799114 w 10276114"/>
              <a:gd name="csY62" fmla="*/ 598714 h 2231571"/>
              <a:gd name="csX63" fmla="*/ 3831771 w 10276114"/>
              <a:gd name="csY63" fmla="*/ 506186 h 2231571"/>
              <a:gd name="csX64" fmla="*/ 3858985 w 10276114"/>
              <a:gd name="csY64" fmla="*/ 440871 h 2231571"/>
              <a:gd name="csX65" fmla="*/ 3880757 w 10276114"/>
              <a:gd name="csY65" fmla="*/ 413657 h 2231571"/>
              <a:gd name="csX66" fmla="*/ 3897085 w 10276114"/>
              <a:gd name="csY66" fmla="*/ 381000 h 2231571"/>
              <a:gd name="csX67" fmla="*/ 3935185 w 10276114"/>
              <a:gd name="csY67" fmla="*/ 364671 h 2231571"/>
              <a:gd name="csX68" fmla="*/ 4044043 w 10276114"/>
              <a:gd name="csY68" fmla="*/ 370114 h 2231571"/>
              <a:gd name="csX69" fmla="*/ 4082143 w 10276114"/>
              <a:gd name="csY69" fmla="*/ 375557 h 2231571"/>
              <a:gd name="csX70" fmla="*/ 4359728 w 10276114"/>
              <a:gd name="csY70" fmla="*/ 386443 h 2231571"/>
              <a:gd name="csX71" fmla="*/ 4397828 w 10276114"/>
              <a:gd name="csY71" fmla="*/ 451757 h 2231571"/>
              <a:gd name="csX72" fmla="*/ 4435928 w 10276114"/>
              <a:gd name="csY72" fmla="*/ 484414 h 2231571"/>
              <a:gd name="csX73" fmla="*/ 4495800 w 10276114"/>
              <a:gd name="csY73" fmla="*/ 555171 h 2231571"/>
              <a:gd name="csX74" fmla="*/ 4523014 w 10276114"/>
              <a:gd name="csY74" fmla="*/ 587829 h 2231571"/>
              <a:gd name="csX75" fmla="*/ 4539343 w 10276114"/>
              <a:gd name="csY75" fmla="*/ 609600 h 2231571"/>
              <a:gd name="csX76" fmla="*/ 4550228 w 10276114"/>
              <a:gd name="csY76" fmla="*/ 631371 h 2231571"/>
              <a:gd name="csX77" fmla="*/ 4572000 w 10276114"/>
              <a:gd name="csY77" fmla="*/ 647700 h 2231571"/>
              <a:gd name="csX78" fmla="*/ 4593771 w 10276114"/>
              <a:gd name="csY78" fmla="*/ 669471 h 2231571"/>
              <a:gd name="csX79" fmla="*/ 4664528 w 10276114"/>
              <a:gd name="csY79" fmla="*/ 696686 h 2231571"/>
              <a:gd name="csX80" fmla="*/ 4686300 w 10276114"/>
              <a:gd name="csY80" fmla="*/ 718457 h 2231571"/>
              <a:gd name="csX81" fmla="*/ 4708071 w 10276114"/>
              <a:gd name="csY81" fmla="*/ 723900 h 2231571"/>
              <a:gd name="csX82" fmla="*/ 4740728 w 10276114"/>
              <a:gd name="csY82" fmla="*/ 762000 h 2231571"/>
              <a:gd name="csX83" fmla="*/ 4773385 w 10276114"/>
              <a:gd name="csY83" fmla="*/ 772886 h 2231571"/>
              <a:gd name="csX84" fmla="*/ 4795157 w 10276114"/>
              <a:gd name="csY84" fmla="*/ 783771 h 2231571"/>
              <a:gd name="csX85" fmla="*/ 4876800 w 10276114"/>
              <a:gd name="csY85" fmla="*/ 685800 h 2231571"/>
              <a:gd name="csX86" fmla="*/ 4904014 w 10276114"/>
              <a:gd name="csY86" fmla="*/ 647700 h 2231571"/>
              <a:gd name="csX87" fmla="*/ 4936671 w 10276114"/>
              <a:gd name="csY87" fmla="*/ 615043 h 2231571"/>
              <a:gd name="csX88" fmla="*/ 4969328 w 10276114"/>
              <a:gd name="csY88" fmla="*/ 566057 h 2231571"/>
              <a:gd name="csX89" fmla="*/ 5001985 w 10276114"/>
              <a:gd name="csY89" fmla="*/ 522514 h 2231571"/>
              <a:gd name="csX90" fmla="*/ 5061857 w 10276114"/>
              <a:gd name="csY90" fmla="*/ 424543 h 2231571"/>
              <a:gd name="csX91" fmla="*/ 5089071 w 10276114"/>
              <a:gd name="csY91" fmla="*/ 408214 h 2231571"/>
              <a:gd name="csX92" fmla="*/ 5127171 w 10276114"/>
              <a:gd name="csY92" fmla="*/ 386443 h 2231571"/>
              <a:gd name="csX93" fmla="*/ 5138057 w 10276114"/>
              <a:gd name="csY93" fmla="*/ 381000 h 2231571"/>
              <a:gd name="csX94" fmla="*/ 5214257 w 10276114"/>
              <a:gd name="csY94" fmla="*/ 647700 h 2231571"/>
              <a:gd name="csX95" fmla="*/ 5285014 w 10276114"/>
              <a:gd name="csY95" fmla="*/ 832757 h 2231571"/>
              <a:gd name="csX96" fmla="*/ 5361214 w 10276114"/>
              <a:gd name="csY96" fmla="*/ 1045029 h 2231571"/>
              <a:gd name="csX97" fmla="*/ 5399314 w 10276114"/>
              <a:gd name="csY97" fmla="*/ 1143000 h 2231571"/>
              <a:gd name="csX98" fmla="*/ 5410200 w 10276114"/>
              <a:gd name="csY98" fmla="*/ 1170214 h 2231571"/>
              <a:gd name="csX99" fmla="*/ 5437414 w 10276114"/>
              <a:gd name="csY99" fmla="*/ 1208314 h 2231571"/>
              <a:gd name="csX100" fmla="*/ 5464628 w 10276114"/>
              <a:gd name="csY100" fmla="*/ 1257300 h 2231571"/>
              <a:gd name="csX101" fmla="*/ 5502728 w 10276114"/>
              <a:gd name="csY101" fmla="*/ 1311729 h 2231571"/>
              <a:gd name="csX102" fmla="*/ 5535385 w 10276114"/>
              <a:gd name="csY102" fmla="*/ 1393371 h 2231571"/>
              <a:gd name="csX103" fmla="*/ 5562600 w 10276114"/>
              <a:gd name="csY103" fmla="*/ 1453243 h 2231571"/>
              <a:gd name="csX104" fmla="*/ 5568043 w 10276114"/>
              <a:gd name="csY104" fmla="*/ 1475014 h 2231571"/>
              <a:gd name="csX105" fmla="*/ 5959928 w 10276114"/>
              <a:gd name="csY105" fmla="*/ 1469571 h 2231571"/>
              <a:gd name="csX106" fmla="*/ 6308271 w 10276114"/>
              <a:gd name="csY106" fmla="*/ 1475014 h 2231571"/>
              <a:gd name="csX107" fmla="*/ 6357257 w 10276114"/>
              <a:gd name="csY107" fmla="*/ 1442357 h 2231571"/>
              <a:gd name="csX108" fmla="*/ 6471557 w 10276114"/>
              <a:gd name="csY108" fmla="*/ 1333500 h 2231571"/>
              <a:gd name="csX109" fmla="*/ 6525985 w 10276114"/>
              <a:gd name="csY109" fmla="*/ 1279071 h 2231571"/>
              <a:gd name="csX110" fmla="*/ 6574971 w 10276114"/>
              <a:gd name="csY110" fmla="*/ 1235529 h 2231571"/>
              <a:gd name="csX111" fmla="*/ 6623957 w 10276114"/>
              <a:gd name="csY111" fmla="*/ 1186543 h 2231571"/>
              <a:gd name="csX112" fmla="*/ 6640285 w 10276114"/>
              <a:gd name="csY112" fmla="*/ 1164771 h 2231571"/>
              <a:gd name="csX113" fmla="*/ 6711043 w 10276114"/>
              <a:gd name="csY113" fmla="*/ 1094014 h 2231571"/>
              <a:gd name="csX114" fmla="*/ 6798128 w 10276114"/>
              <a:gd name="csY114" fmla="*/ 1088571 h 2231571"/>
              <a:gd name="csX115" fmla="*/ 6841671 w 10276114"/>
              <a:gd name="csY115" fmla="*/ 1083129 h 2231571"/>
              <a:gd name="csX116" fmla="*/ 7004957 w 10276114"/>
              <a:gd name="csY116" fmla="*/ 1077686 h 2231571"/>
              <a:gd name="csX117" fmla="*/ 7021285 w 10276114"/>
              <a:gd name="csY117" fmla="*/ 1088571 h 2231571"/>
              <a:gd name="csX118" fmla="*/ 7086600 w 10276114"/>
              <a:gd name="csY118" fmla="*/ 1094014 h 2231571"/>
              <a:gd name="csX119" fmla="*/ 7184571 w 10276114"/>
              <a:gd name="csY119" fmla="*/ 974271 h 2231571"/>
              <a:gd name="csX120" fmla="*/ 7217228 w 10276114"/>
              <a:gd name="csY120" fmla="*/ 914400 h 2231571"/>
              <a:gd name="csX121" fmla="*/ 7293428 w 10276114"/>
              <a:gd name="csY121" fmla="*/ 762000 h 2231571"/>
              <a:gd name="csX122" fmla="*/ 7385957 w 10276114"/>
              <a:gd name="csY122" fmla="*/ 527957 h 2231571"/>
              <a:gd name="csX123" fmla="*/ 7434943 w 10276114"/>
              <a:gd name="csY123" fmla="*/ 462643 h 2231571"/>
              <a:gd name="csX124" fmla="*/ 7451271 w 10276114"/>
              <a:gd name="csY124" fmla="*/ 429986 h 2231571"/>
              <a:gd name="csX125" fmla="*/ 7483928 w 10276114"/>
              <a:gd name="csY125" fmla="*/ 402771 h 2231571"/>
              <a:gd name="csX126" fmla="*/ 7500257 w 10276114"/>
              <a:gd name="csY126" fmla="*/ 381000 h 2231571"/>
              <a:gd name="csX127" fmla="*/ 7516585 w 10276114"/>
              <a:gd name="csY127" fmla="*/ 375557 h 2231571"/>
              <a:gd name="csX128" fmla="*/ 7571014 w 10276114"/>
              <a:gd name="csY128" fmla="*/ 370114 h 2231571"/>
              <a:gd name="csX129" fmla="*/ 7766957 w 10276114"/>
              <a:gd name="csY129" fmla="*/ 375557 h 2231571"/>
              <a:gd name="csX130" fmla="*/ 7962900 w 10276114"/>
              <a:gd name="csY130" fmla="*/ 310243 h 2231571"/>
              <a:gd name="csX131" fmla="*/ 8039100 w 10276114"/>
              <a:gd name="csY131" fmla="*/ 234043 h 2231571"/>
              <a:gd name="csX132" fmla="*/ 8088085 w 10276114"/>
              <a:gd name="csY132" fmla="*/ 195943 h 2231571"/>
              <a:gd name="csX133" fmla="*/ 8131628 w 10276114"/>
              <a:gd name="csY133" fmla="*/ 146957 h 2231571"/>
              <a:gd name="csX134" fmla="*/ 8186057 w 10276114"/>
              <a:gd name="csY134" fmla="*/ 92529 h 2231571"/>
              <a:gd name="csX135" fmla="*/ 8224157 w 10276114"/>
              <a:gd name="csY135" fmla="*/ 59871 h 2231571"/>
              <a:gd name="csX136" fmla="*/ 8240485 w 10276114"/>
              <a:gd name="csY136" fmla="*/ 38100 h 2231571"/>
              <a:gd name="csX137" fmla="*/ 8284028 w 10276114"/>
              <a:gd name="csY137" fmla="*/ 0 h 2231571"/>
              <a:gd name="csX138" fmla="*/ 8338457 w 10276114"/>
              <a:gd name="csY138" fmla="*/ 119743 h 2231571"/>
              <a:gd name="csX139" fmla="*/ 8371114 w 10276114"/>
              <a:gd name="csY139" fmla="*/ 217714 h 2231571"/>
              <a:gd name="csX140" fmla="*/ 8550728 w 10276114"/>
              <a:gd name="csY140" fmla="*/ 647700 h 2231571"/>
              <a:gd name="csX141" fmla="*/ 8572500 w 10276114"/>
              <a:gd name="csY141" fmla="*/ 723900 h 2231571"/>
              <a:gd name="csX142" fmla="*/ 8626928 w 10276114"/>
              <a:gd name="csY142" fmla="*/ 887186 h 2231571"/>
              <a:gd name="csX143" fmla="*/ 8654143 w 10276114"/>
              <a:gd name="csY143" fmla="*/ 996043 h 2231571"/>
              <a:gd name="csX144" fmla="*/ 8665028 w 10276114"/>
              <a:gd name="csY144" fmla="*/ 1055914 h 2231571"/>
              <a:gd name="csX145" fmla="*/ 8675914 w 10276114"/>
              <a:gd name="csY145" fmla="*/ 1083129 h 2231571"/>
              <a:gd name="csX146" fmla="*/ 8681357 w 10276114"/>
              <a:gd name="csY146" fmla="*/ 1121229 h 2231571"/>
              <a:gd name="csX147" fmla="*/ 8686800 w 10276114"/>
              <a:gd name="csY147" fmla="*/ 1143000 h 2231571"/>
              <a:gd name="csX148" fmla="*/ 8811985 w 10276114"/>
              <a:gd name="csY148" fmla="*/ 903514 h 2231571"/>
              <a:gd name="csX149" fmla="*/ 8899071 w 10276114"/>
              <a:gd name="csY149" fmla="*/ 691243 h 2231571"/>
              <a:gd name="csX150" fmla="*/ 8964385 w 10276114"/>
              <a:gd name="csY150" fmla="*/ 500743 h 2231571"/>
              <a:gd name="csX151" fmla="*/ 8980714 w 10276114"/>
              <a:gd name="csY151" fmla="*/ 446314 h 2231571"/>
              <a:gd name="csX152" fmla="*/ 8991600 w 10276114"/>
              <a:gd name="csY152" fmla="*/ 413657 h 2231571"/>
              <a:gd name="csX153" fmla="*/ 9013371 w 10276114"/>
              <a:gd name="csY153" fmla="*/ 386443 h 2231571"/>
              <a:gd name="csX154" fmla="*/ 9024257 w 10276114"/>
              <a:gd name="csY154" fmla="*/ 364671 h 2231571"/>
              <a:gd name="csX155" fmla="*/ 9051471 w 10276114"/>
              <a:gd name="csY155" fmla="*/ 359229 h 2231571"/>
              <a:gd name="csX156" fmla="*/ 9263743 w 10276114"/>
              <a:gd name="csY156" fmla="*/ 370114 h 2231571"/>
              <a:gd name="csX157" fmla="*/ 9476014 w 10276114"/>
              <a:gd name="csY157" fmla="*/ 381000 h 2231571"/>
              <a:gd name="csX158" fmla="*/ 9568543 w 10276114"/>
              <a:gd name="csY158" fmla="*/ 288471 h 2231571"/>
              <a:gd name="csX159" fmla="*/ 9677400 w 10276114"/>
              <a:gd name="csY159" fmla="*/ 168729 h 2231571"/>
              <a:gd name="csX160" fmla="*/ 9726385 w 10276114"/>
              <a:gd name="csY160" fmla="*/ 130629 h 2231571"/>
              <a:gd name="csX161" fmla="*/ 9764485 w 10276114"/>
              <a:gd name="csY161" fmla="*/ 97971 h 2231571"/>
              <a:gd name="csX162" fmla="*/ 9786257 w 10276114"/>
              <a:gd name="csY162" fmla="*/ 76200 h 2231571"/>
              <a:gd name="csX163" fmla="*/ 9829800 w 10276114"/>
              <a:gd name="csY163" fmla="*/ 54429 h 2231571"/>
              <a:gd name="csX164" fmla="*/ 9857014 w 10276114"/>
              <a:gd name="csY164" fmla="*/ 27214 h 2231571"/>
              <a:gd name="csX165" fmla="*/ 9965871 w 10276114"/>
              <a:gd name="csY165" fmla="*/ 10886 h 2231571"/>
              <a:gd name="csX166" fmla="*/ 10276114 w 10276114"/>
              <a:gd name="csY166" fmla="*/ 16329 h 22315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Lst>
            <a:rect l="l" t="t" r="r" b="b"/>
            <a:pathLst>
              <a:path w="10276114" h="2231571">
                <a:moveTo>
                  <a:pt x="0" y="1877786"/>
                </a:moveTo>
                <a:lnTo>
                  <a:pt x="114300" y="1894114"/>
                </a:lnTo>
                <a:cubicBezTo>
                  <a:pt x="166792" y="1901354"/>
                  <a:pt x="142689" y="1894505"/>
                  <a:pt x="174171" y="1905000"/>
                </a:cubicBezTo>
                <a:cubicBezTo>
                  <a:pt x="243114" y="1903186"/>
                  <a:pt x="312208" y="1904471"/>
                  <a:pt x="381000" y="1899557"/>
                </a:cubicBezTo>
                <a:cubicBezTo>
                  <a:pt x="389093" y="1898979"/>
                  <a:pt x="394683" y="1889322"/>
                  <a:pt x="402771" y="1888671"/>
                </a:cubicBezTo>
                <a:cubicBezTo>
                  <a:pt x="553144" y="1876572"/>
                  <a:pt x="703942" y="1870528"/>
                  <a:pt x="854528" y="1861457"/>
                </a:cubicBezTo>
                <a:cubicBezTo>
                  <a:pt x="869042" y="1852386"/>
                  <a:pt x="884756" y="1844998"/>
                  <a:pt x="898071" y="1834243"/>
                </a:cubicBezTo>
                <a:cubicBezTo>
                  <a:pt x="932062" y="1806789"/>
                  <a:pt x="967270" y="1780040"/>
                  <a:pt x="996043" y="1747157"/>
                </a:cubicBezTo>
                <a:cubicBezTo>
                  <a:pt x="1031783" y="1706311"/>
                  <a:pt x="1036031" y="1703661"/>
                  <a:pt x="1066800" y="1660071"/>
                </a:cubicBezTo>
                <a:cubicBezTo>
                  <a:pt x="1078117" y="1644039"/>
                  <a:pt x="1088140" y="1627118"/>
                  <a:pt x="1099457" y="1611086"/>
                </a:cubicBezTo>
                <a:cubicBezTo>
                  <a:pt x="1109920" y="1596264"/>
                  <a:pt x="1121787" y="1582460"/>
                  <a:pt x="1132114" y="1567543"/>
                </a:cubicBezTo>
                <a:cubicBezTo>
                  <a:pt x="1138136" y="1558845"/>
                  <a:pt x="1143712" y="1549791"/>
                  <a:pt x="1148443" y="1540329"/>
                </a:cubicBezTo>
                <a:cubicBezTo>
                  <a:pt x="1152812" y="1531590"/>
                  <a:pt x="1152419" y="1520023"/>
                  <a:pt x="1159328" y="1513114"/>
                </a:cubicBezTo>
                <a:cubicBezTo>
                  <a:pt x="1164618" y="1507824"/>
                  <a:pt x="1173843" y="1509485"/>
                  <a:pt x="1181100" y="1507671"/>
                </a:cubicBezTo>
                <a:cubicBezTo>
                  <a:pt x="1207311" y="1490197"/>
                  <a:pt x="1210679" y="1488978"/>
                  <a:pt x="1240971" y="1458686"/>
                </a:cubicBezTo>
                <a:cubicBezTo>
                  <a:pt x="1265481" y="1434176"/>
                  <a:pt x="1287218" y="1406996"/>
                  <a:pt x="1311728" y="1382486"/>
                </a:cubicBezTo>
                <a:cubicBezTo>
                  <a:pt x="1328988" y="1365226"/>
                  <a:pt x="1348897" y="1350760"/>
                  <a:pt x="1366157" y="1333500"/>
                </a:cubicBezTo>
                <a:cubicBezTo>
                  <a:pt x="1374371" y="1325286"/>
                  <a:pt x="1379876" y="1314660"/>
                  <a:pt x="1387928" y="1306286"/>
                </a:cubicBezTo>
                <a:cubicBezTo>
                  <a:pt x="1425274" y="1267446"/>
                  <a:pt x="1460526" y="1226106"/>
                  <a:pt x="1502228" y="1191986"/>
                </a:cubicBezTo>
                <a:cubicBezTo>
                  <a:pt x="1522185" y="1175657"/>
                  <a:pt x="1542827" y="1160131"/>
                  <a:pt x="1562100" y="1143000"/>
                </a:cubicBezTo>
                <a:cubicBezTo>
                  <a:pt x="1642236" y="1071768"/>
                  <a:pt x="1567840" y="1129171"/>
                  <a:pt x="1621971" y="1088571"/>
                </a:cubicBezTo>
                <a:cubicBezTo>
                  <a:pt x="1671861" y="1152067"/>
                  <a:pt x="1763857" y="1263858"/>
                  <a:pt x="1785257" y="1328057"/>
                </a:cubicBezTo>
                <a:cubicBezTo>
                  <a:pt x="1801079" y="1375520"/>
                  <a:pt x="1786806" y="1354044"/>
                  <a:pt x="1834243" y="1387929"/>
                </a:cubicBezTo>
                <a:cubicBezTo>
                  <a:pt x="1909857" y="1501352"/>
                  <a:pt x="1797834" y="1335828"/>
                  <a:pt x="1883228" y="1453243"/>
                </a:cubicBezTo>
                <a:cubicBezTo>
                  <a:pt x="1889450" y="1461799"/>
                  <a:pt x="1893490" y="1471790"/>
                  <a:pt x="1899557" y="1480457"/>
                </a:cubicBezTo>
                <a:cubicBezTo>
                  <a:pt x="1906219" y="1489974"/>
                  <a:pt x="1914358" y="1498377"/>
                  <a:pt x="1921328" y="1507671"/>
                </a:cubicBezTo>
                <a:cubicBezTo>
                  <a:pt x="1925253" y="1512904"/>
                  <a:pt x="1927106" y="1519913"/>
                  <a:pt x="1932214" y="1524000"/>
                </a:cubicBezTo>
                <a:cubicBezTo>
                  <a:pt x="1936694" y="1527584"/>
                  <a:pt x="1943100" y="1527629"/>
                  <a:pt x="1948543" y="1529443"/>
                </a:cubicBezTo>
                <a:cubicBezTo>
                  <a:pt x="2017128" y="1666612"/>
                  <a:pt x="1968683" y="1567218"/>
                  <a:pt x="2062843" y="1774371"/>
                </a:cubicBezTo>
                <a:cubicBezTo>
                  <a:pt x="2073592" y="1798019"/>
                  <a:pt x="2084231" y="1821724"/>
                  <a:pt x="2095500" y="1845129"/>
                </a:cubicBezTo>
                <a:cubicBezTo>
                  <a:pt x="2107819" y="1870716"/>
                  <a:pt x="2124620" y="1894388"/>
                  <a:pt x="2133600" y="1921329"/>
                </a:cubicBezTo>
                <a:cubicBezTo>
                  <a:pt x="2139043" y="1937657"/>
                  <a:pt x="2144794" y="1953886"/>
                  <a:pt x="2149928" y="1970314"/>
                </a:cubicBezTo>
                <a:cubicBezTo>
                  <a:pt x="2153868" y="1982921"/>
                  <a:pt x="2155279" y="1996421"/>
                  <a:pt x="2160814" y="2008414"/>
                </a:cubicBezTo>
                <a:cubicBezTo>
                  <a:pt x="2175523" y="2040283"/>
                  <a:pt x="2222344" y="2084182"/>
                  <a:pt x="2242457" y="2100943"/>
                </a:cubicBezTo>
                <a:cubicBezTo>
                  <a:pt x="2253343" y="2110014"/>
                  <a:pt x="2262874" y="2121017"/>
                  <a:pt x="2275114" y="2128157"/>
                </a:cubicBezTo>
                <a:cubicBezTo>
                  <a:pt x="2285025" y="2133939"/>
                  <a:pt x="2296885" y="2135414"/>
                  <a:pt x="2307771" y="2139043"/>
                </a:cubicBezTo>
                <a:cubicBezTo>
                  <a:pt x="2313214" y="2144486"/>
                  <a:pt x="2319172" y="2149458"/>
                  <a:pt x="2324100" y="2155371"/>
                </a:cubicBezTo>
                <a:cubicBezTo>
                  <a:pt x="2328288" y="2160396"/>
                  <a:pt x="2329877" y="2167613"/>
                  <a:pt x="2334985" y="2171700"/>
                </a:cubicBezTo>
                <a:cubicBezTo>
                  <a:pt x="2339465" y="2175284"/>
                  <a:pt x="2345871" y="2175329"/>
                  <a:pt x="2351314" y="2177143"/>
                </a:cubicBezTo>
                <a:cubicBezTo>
                  <a:pt x="2399482" y="2225311"/>
                  <a:pt x="2377778" y="2209300"/>
                  <a:pt x="2411185" y="2231571"/>
                </a:cubicBezTo>
                <a:cubicBezTo>
                  <a:pt x="2443842" y="2200728"/>
                  <a:pt x="2477394" y="2170806"/>
                  <a:pt x="2509157" y="2139043"/>
                </a:cubicBezTo>
                <a:cubicBezTo>
                  <a:pt x="2533667" y="2114533"/>
                  <a:pt x="2553422" y="2085195"/>
                  <a:pt x="2579914" y="2062843"/>
                </a:cubicBezTo>
                <a:cubicBezTo>
                  <a:pt x="2611837" y="2035908"/>
                  <a:pt x="2658267" y="2025500"/>
                  <a:pt x="2683328" y="1992086"/>
                </a:cubicBezTo>
                <a:cubicBezTo>
                  <a:pt x="2706004" y="1961851"/>
                  <a:pt x="2691878" y="1974981"/>
                  <a:pt x="2726871" y="1953986"/>
                </a:cubicBezTo>
                <a:cubicBezTo>
                  <a:pt x="2748385" y="1910957"/>
                  <a:pt x="2723110" y="1951766"/>
                  <a:pt x="2764971" y="1915886"/>
                </a:cubicBezTo>
                <a:cubicBezTo>
                  <a:pt x="2769938" y="1911629"/>
                  <a:pt x="2770693" y="1903573"/>
                  <a:pt x="2775857" y="1899557"/>
                </a:cubicBezTo>
                <a:cubicBezTo>
                  <a:pt x="2787403" y="1890577"/>
                  <a:pt x="2800702" y="1883972"/>
                  <a:pt x="2813957" y="1877786"/>
                </a:cubicBezTo>
                <a:cubicBezTo>
                  <a:pt x="2847137" y="1862302"/>
                  <a:pt x="2882220" y="1854715"/>
                  <a:pt x="2917371" y="1845129"/>
                </a:cubicBezTo>
                <a:lnTo>
                  <a:pt x="3113314" y="1861457"/>
                </a:lnTo>
                <a:cubicBezTo>
                  <a:pt x="3124300" y="1862503"/>
                  <a:pt x="3135011" y="1865611"/>
                  <a:pt x="3145971" y="1866900"/>
                </a:cubicBezTo>
                <a:cubicBezTo>
                  <a:pt x="3165873" y="1869242"/>
                  <a:pt x="3185886" y="1870529"/>
                  <a:pt x="3205843" y="1872343"/>
                </a:cubicBezTo>
                <a:cubicBezTo>
                  <a:pt x="3233057" y="1834243"/>
                  <a:pt x="3262294" y="1797510"/>
                  <a:pt x="3287485" y="1758043"/>
                </a:cubicBezTo>
                <a:cubicBezTo>
                  <a:pt x="3316786" y="1712138"/>
                  <a:pt x="3333461" y="1657683"/>
                  <a:pt x="3369128" y="1616529"/>
                </a:cubicBezTo>
                <a:cubicBezTo>
                  <a:pt x="3392714" y="1589315"/>
                  <a:pt x="3412783" y="1558600"/>
                  <a:pt x="3439885" y="1534886"/>
                </a:cubicBezTo>
                <a:cubicBezTo>
                  <a:pt x="3454399" y="1522186"/>
                  <a:pt x="3468263" y="1508701"/>
                  <a:pt x="3483428" y="1496786"/>
                </a:cubicBezTo>
                <a:cubicBezTo>
                  <a:pt x="3532373" y="1458329"/>
                  <a:pt x="3502175" y="1493560"/>
                  <a:pt x="3532414" y="1453243"/>
                </a:cubicBezTo>
                <a:cubicBezTo>
                  <a:pt x="3546928" y="1407886"/>
                  <a:pt x="3561563" y="1362567"/>
                  <a:pt x="3575957" y="1317171"/>
                </a:cubicBezTo>
                <a:cubicBezTo>
                  <a:pt x="3585149" y="1288181"/>
                  <a:pt x="3595795" y="1259591"/>
                  <a:pt x="3603171" y="1230086"/>
                </a:cubicBezTo>
                <a:cubicBezTo>
                  <a:pt x="3614778" y="1183658"/>
                  <a:pt x="3635799" y="1094511"/>
                  <a:pt x="3652157" y="1050471"/>
                </a:cubicBezTo>
                <a:cubicBezTo>
                  <a:pt x="3664600" y="1016970"/>
                  <a:pt x="3683152" y="985962"/>
                  <a:pt x="3695700" y="952500"/>
                </a:cubicBezTo>
                <a:cubicBezTo>
                  <a:pt x="3704975" y="927766"/>
                  <a:pt x="3710924" y="901892"/>
                  <a:pt x="3717471" y="876300"/>
                </a:cubicBezTo>
                <a:cubicBezTo>
                  <a:pt x="3749950" y="749337"/>
                  <a:pt x="3743121" y="747253"/>
                  <a:pt x="3777343" y="653143"/>
                </a:cubicBezTo>
                <a:cubicBezTo>
                  <a:pt x="3784021" y="634779"/>
                  <a:pt x="3792935" y="617252"/>
                  <a:pt x="3799114" y="598714"/>
                </a:cubicBezTo>
                <a:cubicBezTo>
                  <a:pt x="3840076" y="475826"/>
                  <a:pt x="3773179" y="642903"/>
                  <a:pt x="3831771" y="506186"/>
                </a:cubicBezTo>
                <a:cubicBezTo>
                  <a:pt x="3841062" y="484507"/>
                  <a:pt x="3844251" y="459288"/>
                  <a:pt x="3858985" y="440871"/>
                </a:cubicBezTo>
                <a:cubicBezTo>
                  <a:pt x="3866242" y="431800"/>
                  <a:pt x="3874520" y="423458"/>
                  <a:pt x="3880757" y="413657"/>
                </a:cubicBezTo>
                <a:cubicBezTo>
                  <a:pt x="3887291" y="403389"/>
                  <a:pt x="3889071" y="390159"/>
                  <a:pt x="3897085" y="381000"/>
                </a:cubicBezTo>
                <a:cubicBezTo>
                  <a:pt x="3902623" y="374670"/>
                  <a:pt x="3926266" y="367644"/>
                  <a:pt x="3935185" y="364671"/>
                </a:cubicBezTo>
                <a:cubicBezTo>
                  <a:pt x="3971471" y="366485"/>
                  <a:pt x="4007811" y="367430"/>
                  <a:pt x="4044043" y="370114"/>
                </a:cubicBezTo>
                <a:cubicBezTo>
                  <a:pt x="4056837" y="371062"/>
                  <a:pt x="4069342" y="374704"/>
                  <a:pt x="4082143" y="375557"/>
                </a:cubicBezTo>
                <a:cubicBezTo>
                  <a:pt x="4126283" y="378500"/>
                  <a:pt x="4326026" y="385239"/>
                  <a:pt x="4359728" y="386443"/>
                </a:cubicBezTo>
                <a:cubicBezTo>
                  <a:pt x="4369412" y="415494"/>
                  <a:pt x="4368709" y="418159"/>
                  <a:pt x="4397828" y="451757"/>
                </a:cubicBezTo>
                <a:cubicBezTo>
                  <a:pt x="4408783" y="464397"/>
                  <a:pt x="4424424" y="472271"/>
                  <a:pt x="4435928" y="484414"/>
                </a:cubicBezTo>
                <a:cubicBezTo>
                  <a:pt x="4457177" y="506843"/>
                  <a:pt x="4475899" y="531538"/>
                  <a:pt x="4495800" y="555171"/>
                </a:cubicBezTo>
                <a:cubicBezTo>
                  <a:pt x="4504928" y="566010"/>
                  <a:pt x="4514512" y="576493"/>
                  <a:pt x="4523014" y="587829"/>
                </a:cubicBezTo>
                <a:cubicBezTo>
                  <a:pt x="4528457" y="595086"/>
                  <a:pt x="4534535" y="601907"/>
                  <a:pt x="4539343" y="609600"/>
                </a:cubicBezTo>
                <a:cubicBezTo>
                  <a:pt x="4543643" y="616480"/>
                  <a:pt x="4544948" y="625211"/>
                  <a:pt x="4550228" y="631371"/>
                </a:cubicBezTo>
                <a:cubicBezTo>
                  <a:pt x="4556132" y="638259"/>
                  <a:pt x="4565173" y="641726"/>
                  <a:pt x="4572000" y="647700"/>
                </a:cubicBezTo>
                <a:cubicBezTo>
                  <a:pt x="4579724" y="654458"/>
                  <a:pt x="4585113" y="663961"/>
                  <a:pt x="4593771" y="669471"/>
                </a:cubicBezTo>
                <a:cubicBezTo>
                  <a:pt x="4609060" y="679201"/>
                  <a:pt x="4646464" y="690665"/>
                  <a:pt x="4664528" y="696686"/>
                </a:cubicBezTo>
                <a:cubicBezTo>
                  <a:pt x="4671785" y="703943"/>
                  <a:pt x="4677597" y="713018"/>
                  <a:pt x="4686300" y="718457"/>
                </a:cubicBezTo>
                <a:cubicBezTo>
                  <a:pt x="4692643" y="722422"/>
                  <a:pt x="4702230" y="719227"/>
                  <a:pt x="4708071" y="723900"/>
                </a:cubicBezTo>
                <a:cubicBezTo>
                  <a:pt x="4721132" y="734349"/>
                  <a:pt x="4727347" y="751964"/>
                  <a:pt x="4740728" y="762000"/>
                </a:cubicBezTo>
                <a:cubicBezTo>
                  <a:pt x="4749908" y="768885"/>
                  <a:pt x="4762731" y="768625"/>
                  <a:pt x="4773385" y="772886"/>
                </a:cubicBezTo>
                <a:cubicBezTo>
                  <a:pt x="4780918" y="775899"/>
                  <a:pt x="4787900" y="780143"/>
                  <a:pt x="4795157" y="783771"/>
                </a:cubicBezTo>
                <a:cubicBezTo>
                  <a:pt x="4822371" y="751114"/>
                  <a:pt x="4850244" y="718995"/>
                  <a:pt x="4876800" y="685800"/>
                </a:cubicBezTo>
                <a:cubicBezTo>
                  <a:pt x="4886550" y="673613"/>
                  <a:pt x="4893933" y="659614"/>
                  <a:pt x="4904014" y="647700"/>
                </a:cubicBezTo>
                <a:cubicBezTo>
                  <a:pt x="4913958" y="635948"/>
                  <a:pt x="4927054" y="627064"/>
                  <a:pt x="4936671" y="615043"/>
                </a:cubicBezTo>
                <a:cubicBezTo>
                  <a:pt x="4948930" y="599719"/>
                  <a:pt x="4958011" y="582090"/>
                  <a:pt x="4969328" y="566057"/>
                </a:cubicBezTo>
                <a:cubicBezTo>
                  <a:pt x="4979791" y="551235"/>
                  <a:pt x="4992129" y="537746"/>
                  <a:pt x="5001985" y="522514"/>
                </a:cubicBezTo>
                <a:cubicBezTo>
                  <a:pt x="5009644" y="510678"/>
                  <a:pt x="5049398" y="432019"/>
                  <a:pt x="5061857" y="424543"/>
                </a:cubicBezTo>
                <a:cubicBezTo>
                  <a:pt x="5070928" y="419100"/>
                  <a:pt x="5080608" y="414561"/>
                  <a:pt x="5089071" y="408214"/>
                </a:cubicBezTo>
                <a:cubicBezTo>
                  <a:pt x="5121497" y="383895"/>
                  <a:pt x="5087430" y="396379"/>
                  <a:pt x="5127171" y="386443"/>
                </a:cubicBezTo>
                <a:cubicBezTo>
                  <a:pt x="5133369" y="361650"/>
                  <a:pt x="5130736" y="355622"/>
                  <a:pt x="5138057" y="381000"/>
                </a:cubicBezTo>
                <a:cubicBezTo>
                  <a:pt x="5163683" y="469835"/>
                  <a:pt x="5189032" y="558750"/>
                  <a:pt x="5214257" y="647700"/>
                </a:cubicBezTo>
                <a:cubicBezTo>
                  <a:pt x="5282601" y="888702"/>
                  <a:pt x="5195247" y="608339"/>
                  <a:pt x="5285014" y="832757"/>
                </a:cubicBezTo>
                <a:cubicBezTo>
                  <a:pt x="5312934" y="902558"/>
                  <a:pt x="5339611" y="973022"/>
                  <a:pt x="5361214" y="1045029"/>
                </a:cubicBezTo>
                <a:cubicBezTo>
                  <a:pt x="5387248" y="1131807"/>
                  <a:pt x="5364753" y="1068117"/>
                  <a:pt x="5399314" y="1143000"/>
                </a:cubicBezTo>
                <a:cubicBezTo>
                  <a:pt x="5403408" y="1151871"/>
                  <a:pt x="5405277" y="1161775"/>
                  <a:pt x="5410200" y="1170214"/>
                </a:cubicBezTo>
                <a:cubicBezTo>
                  <a:pt x="5418064" y="1183695"/>
                  <a:pt x="5429142" y="1195079"/>
                  <a:pt x="5437414" y="1208314"/>
                </a:cubicBezTo>
                <a:cubicBezTo>
                  <a:pt x="5447314" y="1224154"/>
                  <a:pt x="5454527" y="1241587"/>
                  <a:pt x="5464628" y="1257300"/>
                </a:cubicBezTo>
                <a:cubicBezTo>
                  <a:pt x="5570988" y="1422747"/>
                  <a:pt x="5409412" y="1156193"/>
                  <a:pt x="5502728" y="1311729"/>
                </a:cubicBezTo>
                <a:cubicBezTo>
                  <a:pt x="5532093" y="1429184"/>
                  <a:pt x="5491593" y="1283891"/>
                  <a:pt x="5535385" y="1393371"/>
                </a:cubicBezTo>
                <a:cubicBezTo>
                  <a:pt x="5560890" y="1457134"/>
                  <a:pt x="5529131" y="1419774"/>
                  <a:pt x="5562600" y="1453243"/>
                </a:cubicBezTo>
                <a:cubicBezTo>
                  <a:pt x="5564414" y="1460500"/>
                  <a:pt x="5560569" y="1474707"/>
                  <a:pt x="5568043" y="1475014"/>
                </a:cubicBezTo>
                <a:cubicBezTo>
                  <a:pt x="5698574" y="1480378"/>
                  <a:pt x="5829287" y="1469571"/>
                  <a:pt x="5959928" y="1469571"/>
                </a:cubicBezTo>
                <a:cubicBezTo>
                  <a:pt x="6076057" y="1469571"/>
                  <a:pt x="6192157" y="1473200"/>
                  <a:pt x="6308271" y="1475014"/>
                </a:cubicBezTo>
                <a:cubicBezTo>
                  <a:pt x="6324600" y="1464128"/>
                  <a:pt x="6342427" y="1455210"/>
                  <a:pt x="6357257" y="1442357"/>
                </a:cubicBezTo>
                <a:cubicBezTo>
                  <a:pt x="6397017" y="1407898"/>
                  <a:pt x="6433748" y="1370089"/>
                  <a:pt x="6471557" y="1333500"/>
                </a:cubicBezTo>
                <a:cubicBezTo>
                  <a:pt x="6489995" y="1315657"/>
                  <a:pt x="6506808" y="1296117"/>
                  <a:pt x="6525985" y="1279071"/>
                </a:cubicBezTo>
                <a:cubicBezTo>
                  <a:pt x="6542314" y="1264557"/>
                  <a:pt x="6560105" y="1251538"/>
                  <a:pt x="6574971" y="1235529"/>
                </a:cubicBezTo>
                <a:cubicBezTo>
                  <a:pt x="6627131" y="1179357"/>
                  <a:pt x="6565698" y="1221498"/>
                  <a:pt x="6623957" y="1186543"/>
                </a:cubicBezTo>
                <a:cubicBezTo>
                  <a:pt x="6629400" y="1179286"/>
                  <a:pt x="6634618" y="1171855"/>
                  <a:pt x="6640285" y="1164771"/>
                </a:cubicBezTo>
                <a:cubicBezTo>
                  <a:pt x="6647706" y="1155495"/>
                  <a:pt x="6680904" y="1098535"/>
                  <a:pt x="6711043" y="1094014"/>
                </a:cubicBezTo>
                <a:cubicBezTo>
                  <a:pt x="6739806" y="1089699"/>
                  <a:pt x="6769143" y="1090986"/>
                  <a:pt x="6798128" y="1088571"/>
                </a:cubicBezTo>
                <a:cubicBezTo>
                  <a:pt x="6812705" y="1087356"/>
                  <a:pt x="6827157" y="1084943"/>
                  <a:pt x="6841671" y="1083129"/>
                </a:cubicBezTo>
                <a:cubicBezTo>
                  <a:pt x="6912088" y="1063009"/>
                  <a:pt x="6891382" y="1064582"/>
                  <a:pt x="7004957" y="1077686"/>
                </a:cubicBezTo>
                <a:cubicBezTo>
                  <a:pt x="7011455" y="1078436"/>
                  <a:pt x="7014871" y="1087288"/>
                  <a:pt x="7021285" y="1088571"/>
                </a:cubicBezTo>
                <a:cubicBezTo>
                  <a:pt x="7042708" y="1092855"/>
                  <a:pt x="7064828" y="1092200"/>
                  <a:pt x="7086600" y="1094014"/>
                </a:cubicBezTo>
                <a:cubicBezTo>
                  <a:pt x="7165846" y="1120430"/>
                  <a:pt x="7112407" y="1114590"/>
                  <a:pt x="7184571" y="974271"/>
                </a:cubicBezTo>
                <a:cubicBezTo>
                  <a:pt x="7194968" y="954055"/>
                  <a:pt x="7206855" y="934628"/>
                  <a:pt x="7217228" y="914400"/>
                </a:cubicBezTo>
                <a:cubicBezTo>
                  <a:pt x="7243145" y="863862"/>
                  <a:pt x="7274018" y="815377"/>
                  <a:pt x="7293428" y="762000"/>
                </a:cubicBezTo>
                <a:cubicBezTo>
                  <a:pt x="7302508" y="737030"/>
                  <a:pt x="7367702" y="550776"/>
                  <a:pt x="7385957" y="527957"/>
                </a:cubicBezTo>
                <a:cubicBezTo>
                  <a:pt x="7402305" y="507522"/>
                  <a:pt x="7421360" y="484716"/>
                  <a:pt x="7434943" y="462643"/>
                </a:cubicBezTo>
                <a:cubicBezTo>
                  <a:pt x="7441322" y="452278"/>
                  <a:pt x="7444520" y="440112"/>
                  <a:pt x="7451271" y="429986"/>
                </a:cubicBezTo>
                <a:cubicBezTo>
                  <a:pt x="7469102" y="403239"/>
                  <a:pt x="7463850" y="422849"/>
                  <a:pt x="7483928" y="402771"/>
                </a:cubicBezTo>
                <a:cubicBezTo>
                  <a:pt x="7490342" y="396357"/>
                  <a:pt x="7493288" y="386807"/>
                  <a:pt x="7500257" y="381000"/>
                </a:cubicBezTo>
                <a:cubicBezTo>
                  <a:pt x="7504664" y="377327"/>
                  <a:pt x="7510915" y="376429"/>
                  <a:pt x="7516585" y="375557"/>
                </a:cubicBezTo>
                <a:cubicBezTo>
                  <a:pt x="7534606" y="372784"/>
                  <a:pt x="7552871" y="371928"/>
                  <a:pt x="7571014" y="370114"/>
                </a:cubicBezTo>
                <a:cubicBezTo>
                  <a:pt x="7636328" y="371928"/>
                  <a:pt x="7702367" y="385425"/>
                  <a:pt x="7766957" y="375557"/>
                </a:cubicBezTo>
                <a:cubicBezTo>
                  <a:pt x="7835015" y="365159"/>
                  <a:pt x="7899694" y="337536"/>
                  <a:pt x="7962900" y="310243"/>
                </a:cubicBezTo>
                <a:cubicBezTo>
                  <a:pt x="7993681" y="296951"/>
                  <a:pt x="8015878" y="255717"/>
                  <a:pt x="8039100" y="234043"/>
                </a:cubicBezTo>
                <a:cubicBezTo>
                  <a:pt x="8054222" y="219929"/>
                  <a:pt x="8073022" y="210120"/>
                  <a:pt x="8088085" y="195943"/>
                </a:cubicBezTo>
                <a:cubicBezTo>
                  <a:pt x="8103994" y="180970"/>
                  <a:pt x="8116603" y="162817"/>
                  <a:pt x="8131628" y="146957"/>
                </a:cubicBezTo>
                <a:cubicBezTo>
                  <a:pt x="8149274" y="128331"/>
                  <a:pt x="8167373" y="110114"/>
                  <a:pt x="8186057" y="92529"/>
                </a:cubicBezTo>
                <a:cubicBezTo>
                  <a:pt x="8198238" y="81065"/>
                  <a:pt x="8212329" y="71699"/>
                  <a:pt x="8224157" y="59871"/>
                </a:cubicBezTo>
                <a:cubicBezTo>
                  <a:pt x="8230571" y="53457"/>
                  <a:pt x="8234512" y="44927"/>
                  <a:pt x="8240485" y="38100"/>
                </a:cubicBezTo>
                <a:cubicBezTo>
                  <a:pt x="8258419" y="17605"/>
                  <a:pt x="8263109" y="15690"/>
                  <a:pt x="8284028" y="0"/>
                </a:cubicBezTo>
                <a:cubicBezTo>
                  <a:pt x="8302171" y="39914"/>
                  <a:pt x="8322174" y="79035"/>
                  <a:pt x="8338457" y="119743"/>
                </a:cubicBezTo>
                <a:cubicBezTo>
                  <a:pt x="8351242" y="151704"/>
                  <a:pt x="8357635" y="186039"/>
                  <a:pt x="8371114" y="217714"/>
                </a:cubicBezTo>
                <a:cubicBezTo>
                  <a:pt x="8461735" y="430673"/>
                  <a:pt x="8472684" y="374554"/>
                  <a:pt x="8550728" y="647700"/>
                </a:cubicBezTo>
                <a:cubicBezTo>
                  <a:pt x="8557985" y="673100"/>
                  <a:pt x="8564146" y="698839"/>
                  <a:pt x="8572500" y="723900"/>
                </a:cubicBezTo>
                <a:cubicBezTo>
                  <a:pt x="8596766" y="796697"/>
                  <a:pt x="8611095" y="792194"/>
                  <a:pt x="8626928" y="887186"/>
                </a:cubicBezTo>
                <a:cubicBezTo>
                  <a:pt x="8640362" y="967790"/>
                  <a:pt x="8630064" y="931834"/>
                  <a:pt x="8654143" y="996043"/>
                </a:cubicBezTo>
                <a:cubicBezTo>
                  <a:pt x="8656976" y="1015880"/>
                  <a:pt x="8658611" y="1036664"/>
                  <a:pt x="8665028" y="1055914"/>
                </a:cubicBezTo>
                <a:cubicBezTo>
                  <a:pt x="8668118" y="1065183"/>
                  <a:pt x="8672285" y="1074057"/>
                  <a:pt x="8675914" y="1083129"/>
                </a:cubicBezTo>
                <a:cubicBezTo>
                  <a:pt x="8677728" y="1095829"/>
                  <a:pt x="8679062" y="1108607"/>
                  <a:pt x="8681357" y="1121229"/>
                </a:cubicBezTo>
                <a:cubicBezTo>
                  <a:pt x="8682695" y="1128589"/>
                  <a:pt x="8681768" y="1148535"/>
                  <a:pt x="8686800" y="1143000"/>
                </a:cubicBezTo>
                <a:cubicBezTo>
                  <a:pt x="8718725" y="1107881"/>
                  <a:pt x="8808728" y="912064"/>
                  <a:pt x="8811985" y="903514"/>
                </a:cubicBezTo>
                <a:cubicBezTo>
                  <a:pt x="8930592" y="592172"/>
                  <a:pt x="8784325" y="969912"/>
                  <a:pt x="8899071" y="691243"/>
                </a:cubicBezTo>
                <a:cubicBezTo>
                  <a:pt x="8925853" y="626202"/>
                  <a:pt x="8944043" y="568550"/>
                  <a:pt x="8964385" y="500743"/>
                </a:cubicBezTo>
                <a:cubicBezTo>
                  <a:pt x="8969828" y="482600"/>
                  <a:pt x="8975064" y="464394"/>
                  <a:pt x="8980714" y="446314"/>
                </a:cubicBezTo>
                <a:cubicBezTo>
                  <a:pt x="8984137" y="435362"/>
                  <a:pt x="8986105" y="423730"/>
                  <a:pt x="8991600" y="413657"/>
                </a:cubicBezTo>
                <a:cubicBezTo>
                  <a:pt x="8997163" y="403459"/>
                  <a:pt x="9006927" y="396109"/>
                  <a:pt x="9013371" y="386443"/>
                </a:cubicBezTo>
                <a:cubicBezTo>
                  <a:pt x="9017872" y="379692"/>
                  <a:pt x="9017654" y="369387"/>
                  <a:pt x="9024257" y="364671"/>
                </a:cubicBezTo>
                <a:cubicBezTo>
                  <a:pt x="9031785" y="359294"/>
                  <a:pt x="9042400" y="361043"/>
                  <a:pt x="9051471" y="359229"/>
                </a:cubicBezTo>
                <a:lnTo>
                  <a:pt x="9263743" y="370114"/>
                </a:lnTo>
                <a:lnTo>
                  <a:pt x="9476014" y="381000"/>
                </a:lnTo>
                <a:cubicBezTo>
                  <a:pt x="9506857" y="350157"/>
                  <a:pt x="9540368" y="321769"/>
                  <a:pt x="9568543" y="288471"/>
                </a:cubicBezTo>
                <a:cubicBezTo>
                  <a:pt x="9607389" y="242562"/>
                  <a:pt x="9633430" y="207814"/>
                  <a:pt x="9677400" y="168729"/>
                </a:cubicBezTo>
                <a:cubicBezTo>
                  <a:pt x="9692861" y="154986"/>
                  <a:pt x="9710331" y="143674"/>
                  <a:pt x="9726385" y="130629"/>
                </a:cubicBezTo>
                <a:cubicBezTo>
                  <a:pt x="9739367" y="120081"/>
                  <a:pt x="9752108" y="109223"/>
                  <a:pt x="9764485" y="97971"/>
                </a:cubicBezTo>
                <a:cubicBezTo>
                  <a:pt x="9772079" y="91067"/>
                  <a:pt x="9777717" y="81893"/>
                  <a:pt x="9786257" y="76200"/>
                </a:cubicBezTo>
                <a:cubicBezTo>
                  <a:pt x="9799759" y="67199"/>
                  <a:pt x="9815286" y="61686"/>
                  <a:pt x="9829800" y="54429"/>
                </a:cubicBezTo>
                <a:cubicBezTo>
                  <a:pt x="9838871" y="45357"/>
                  <a:pt x="9846887" y="35090"/>
                  <a:pt x="9857014" y="27214"/>
                </a:cubicBezTo>
                <a:cubicBezTo>
                  <a:pt x="9886240" y="4482"/>
                  <a:pt x="9937220" y="12677"/>
                  <a:pt x="9965871" y="10886"/>
                </a:cubicBezTo>
                <a:lnTo>
                  <a:pt x="10276114" y="16329"/>
                </a:lnTo>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E51A8BE0-F74A-F44B-D4B7-79F6596A1A1A}"/>
              </a:ext>
            </a:extLst>
          </p:cNvPr>
          <p:cNvSpPr txBox="1"/>
          <p:nvPr/>
        </p:nvSpPr>
        <p:spPr>
          <a:xfrm>
            <a:off x="591459" y="13719"/>
            <a:ext cx="5861348" cy="369332"/>
          </a:xfrm>
          <a:prstGeom prst="rect">
            <a:avLst/>
          </a:prstGeom>
          <a:noFill/>
        </p:spPr>
        <p:txBody>
          <a:bodyPr wrap="none" rtlCol="0">
            <a:spAutoFit/>
          </a:bodyPr>
          <a:lstStyle/>
          <a:p>
            <a:r>
              <a:rPr lang="de-DE" i="1" dirty="0">
                <a:solidFill>
                  <a:srgbClr val="FF0000"/>
                </a:solidFill>
              </a:rPr>
              <a:t>An dieser Stelle bitte nur die Kurve bis Woche 12 zeichnen</a:t>
            </a:r>
          </a:p>
        </p:txBody>
      </p:sp>
      <p:sp>
        <p:nvSpPr>
          <p:cNvPr id="6" name="Textfeld 5">
            <a:extLst>
              <a:ext uri="{FF2B5EF4-FFF2-40B4-BE49-F238E27FC236}">
                <a16:creationId xmlns:a16="http://schemas.microsoft.com/office/drawing/2014/main" id="{6A1F7FDE-E3F2-EFE0-9281-DFF487540059}"/>
              </a:ext>
            </a:extLst>
          </p:cNvPr>
          <p:cNvSpPr txBox="1"/>
          <p:nvPr/>
        </p:nvSpPr>
        <p:spPr>
          <a:xfrm>
            <a:off x="8584153" y="-5019"/>
            <a:ext cx="3607847" cy="923330"/>
          </a:xfrm>
          <a:prstGeom prst="rect">
            <a:avLst/>
          </a:prstGeom>
          <a:noFill/>
        </p:spPr>
        <p:txBody>
          <a:bodyPr wrap="none" rtlCol="0">
            <a:spAutoFit/>
          </a:bodyPr>
          <a:lstStyle/>
          <a:p>
            <a:r>
              <a:rPr lang="de-DE" i="1" dirty="0">
                <a:solidFill>
                  <a:srgbClr val="FF0000"/>
                </a:solidFill>
              </a:rPr>
              <a:t>Dieses Arbeitsblatt 2-mal erstellen</a:t>
            </a:r>
          </a:p>
          <a:p>
            <a:pPr marL="342900" indent="-342900">
              <a:buAutoNum type="arabicParenR"/>
            </a:pPr>
            <a:r>
              <a:rPr lang="de-DE" i="1" dirty="0">
                <a:solidFill>
                  <a:srgbClr val="FF0000"/>
                </a:solidFill>
              </a:rPr>
              <a:t>0-26. Woche</a:t>
            </a:r>
          </a:p>
          <a:p>
            <a:pPr marL="342900" indent="-342900">
              <a:buAutoNum type="arabicParenR"/>
            </a:pPr>
            <a:r>
              <a:rPr lang="de-DE" i="1" dirty="0">
                <a:solidFill>
                  <a:srgbClr val="FF0000"/>
                </a:solidFill>
              </a:rPr>
              <a:t>27-52. Woche</a:t>
            </a:r>
          </a:p>
        </p:txBody>
      </p:sp>
    </p:spTree>
    <p:extLst>
      <p:ext uri="{BB962C8B-B14F-4D97-AF65-F5344CB8AC3E}">
        <p14:creationId xmlns:p14="http://schemas.microsoft.com/office/powerpoint/2010/main" val="2534932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4F16CB-3819-3CC4-6756-E1A622529F58}"/>
              </a:ext>
            </a:extLst>
          </p:cNvPr>
          <p:cNvSpPr>
            <a:spLocks noGrp="1"/>
          </p:cNvSpPr>
          <p:nvPr>
            <p:ph type="title"/>
          </p:nvPr>
        </p:nvSpPr>
        <p:spPr>
          <a:xfrm>
            <a:off x="838200" y="371610"/>
            <a:ext cx="8020455" cy="1325563"/>
          </a:xfrm>
        </p:spPr>
        <p:txBody>
          <a:bodyPr>
            <a:normAutofit/>
          </a:bodyPr>
          <a:lstStyle/>
          <a:p>
            <a:r>
              <a:rPr lang="de-DE" sz="4000" dirty="0"/>
              <a:t>Erinnern Sie sich? Etappenziele setzen, Erfolge erleben</a:t>
            </a:r>
          </a:p>
        </p:txBody>
      </p:sp>
      <p:sp>
        <p:nvSpPr>
          <p:cNvPr id="3" name="Inhaltsplatzhalter 2">
            <a:extLst>
              <a:ext uri="{FF2B5EF4-FFF2-40B4-BE49-F238E27FC236}">
                <a16:creationId xmlns:a16="http://schemas.microsoft.com/office/drawing/2014/main" id="{BED6DAC3-FBF5-69B1-7D93-92C0891FDB8A}"/>
              </a:ext>
            </a:extLst>
          </p:cNvPr>
          <p:cNvSpPr>
            <a:spLocks noGrp="1"/>
          </p:cNvSpPr>
          <p:nvPr>
            <p:ph idx="1"/>
          </p:nvPr>
        </p:nvSpPr>
        <p:spPr>
          <a:xfrm>
            <a:off x="838200" y="1825625"/>
            <a:ext cx="7261698" cy="4351338"/>
          </a:xfrm>
        </p:spPr>
        <p:txBody>
          <a:bodyPr>
            <a:normAutofit/>
          </a:bodyPr>
          <a:lstStyle/>
          <a:p>
            <a:pPr marL="0" indent="0">
              <a:buNone/>
            </a:pPr>
            <a:r>
              <a:rPr lang="de-DE" sz="2000" b="1" dirty="0"/>
              <a:t>Im Verlauf: Realistische Etappenziele setzen</a:t>
            </a:r>
          </a:p>
          <a:p>
            <a:r>
              <a:rPr lang="de-DE" sz="2000" dirty="0"/>
              <a:t>Machen das langfristige Ziel </a:t>
            </a:r>
            <a:r>
              <a:rPr lang="de-DE" sz="2000" b="1" dirty="0">
                <a:solidFill>
                  <a:schemeClr val="accent5"/>
                </a:solidFill>
              </a:rPr>
              <a:t>überschaubar</a:t>
            </a:r>
          </a:p>
          <a:p>
            <a:r>
              <a:rPr lang="de-DE" sz="2000" dirty="0"/>
              <a:t>Machen Fortschritte sichtbar, </a:t>
            </a:r>
            <a:r>
              <a:rPr lang="de-DE" sz="2000" b="1" dirty="0">
                <a:solidFill>
                  <a:schemeClr val="accent5"/>
                </a:solidFill>
              </a:rPr>
              <a:t>schaffen</a:t>
            </a:r>
            <a:r>
              <a:rPr lang="de-DE" sz="2000" dirty="0"/>
              <a:t> regelmäßig </a:t>
            </a:r>
            <a:r>
              <a:rPr lang="de-DE" sz="2000" b="1" dirty="0">
                <a:solidFill>
                  <a:schemeClr val="accent5"/>
                </a:solidFill>
              </a:rPr>
              <a:t>Erfolgserlebnisse</a:t>
            </a:r>
          </a:p>
          <a:p>
            <a:r>
              <a:rPr lang="de-DE" sz="2000" b="1" dirty="0">
                <a:solidFill>
                  <a:schemeClr val="accent5"/>
                </a:solidFill>
              </a:rPr>
              <a:t>Stärken</a:t>
            </a:r>
            <a:r>
              <a:rPr lang="de-DE" sz="2000" dirty="0"/>
              <a:t> das </a:t>
            </a:r>
            <a:r>
              <a:rPr lang="de-DE" sz="2000" b="1" dirty="0">
                <a:solidFill>
                  <a:schemeClr val="accent5"/>
                </a:solidFill>
              </a:rPr>
              <a:t>Selbstvertrauen</a:t>
            </a:r>
            <a:r>
              <a:rPr lang="de-DE" sz="2000" dirty="0"/>
              <a:t>, die Selbstwirksamkeit</a:t>
            </a:r>
          </a:p>
          <a:p>
            <a:r>
              <a:rPr lang="de-DE" sz="2000" dirty="0"/>
              <a:t>Belohnung beim Erreichen dieser Ziele gibt zusätzlich </a:t>
            </a:r>
            <a:r>
              <a:rPr lang="de-DE" sz="2000" b="1" dirty="0">
                <a:solidFill>
                  <a:schemeClr val="accent5"/>
                </a:solidFill>
              </a:rPr>
              <a:t>Motivation</a:t>
            </a:r>
          </a:p>
          <a:p>
            <a:r>
              <a:rPr lang="de-DE" sz="2000" dirty="0"/>
              <a:t>Nicht nur Gewichtsziele, auch </a:t>
            </a:r>
            <a:r>
              <a:rPr lang="de-DE" sz="2000" b="1" dirty="0">
                <a:solidFill>
                  <a:schemeClr val="accent5"/>
                </a:solidFill>
              </a:rPr>
              <a:t>positive</a:t>
            </a:r>
            <a:r>
              <a:rPr lang="de-DE" sz="2000" dirty="0"/>
              <a:t> </a:t>
            </a:r>
            <a:r>
              <a:rPr lang="de-DE" sz="2000" b="1" dirty="0">
                <a:solidFill>
                  <a:schemeClr val="accent5"/>
                </a:solidFill>
              </a:rPr>
              <a:t>Verhaltensänderungen</a:t>
            </a:r>
            <a:r>
              <a:rPr lang="de-DE" sz="2000" dirty="0"/>
              <a:t> </a:t>
            </a:r>
            <a:r>
              <a:rPr lang="de-DE" sz="2000" b="1" dirty="0">
                <a:solidFill>
                  <a:schemeClr val="accent5"/>
                </a:solidFill>
              </a:rPr>
              <a:t>belohnen</a:t>
            </a:r>
            <a:r>
              <a:rPr lang="de-DE" sz="2000" dirty="0"/>
              <a:t> </a:t>
            </a:r>
          </a:p>
          <a:p>
            <a:pPr marL="0" indent="0">
              <a:buNone/>
            </a:pPr>
            <a:endParaRPr lang="de-DE" sz="2000" b="1" dirty="0"/>
          </a:p>
          <a:p>
            <a:pPr marL="0" indent="0">
              <a:buNone/>
            </a:pPr>
            <a:r>
              <a:rPr lang="de-DE" sz="2000" b="1" dirty="0"/>
              <a:t>! Etappenziele machen Erfolge sichtbar, Belohnung machen Erfolge spürbar!</a:t>
            </a:r>
          </a:p>
          <a:p>
            <a:pPr marL="0" indent="0">
              <a:buNone/>
            </a:pPr>
            <a:endParaRPr lang="de-DE" sz="2000" dirty="0"/>
          </a:p>
        </p:txBody>
      </p:sp>
      <p:pic>
        <p:nvPicPr>
          <p:cNvPr id="9" name="Grafik 8">
            <a:extLst>
              <a:ext uri="{FF2B5EF4-FFF2-40B4-BE49-F238E27FC236}">
                <a16:creationId xmlns:a16="http://schemas.microsoft.com/office/drawing/2014/main" id="{4F001ED9-C003-FF61-DFEC-FDA207A94632}"/>
              </a:ext>
            </a:extLst>
          </p:cNvPr>
          <p:cNvPicPr>
            <a:picLocks noChangeAspect="1"/>
          </p:cNvPicPr>
          <p:nvPr/>
        </p:nvPicPr>
        <p:blipFill>
          <a:blip r:embed="rId2"/>
          <a:srcRect l="20649" t="17589" r="23685"/>
          <a:stretch>
            <a:fillRect/>
          </a:stretch>
        </p:blipFill>
        <p:spPr>
          <a:xfrm>
            <a:off x="8547370" y="-2249"/>
            <a:ext cx="3644630" cy="6860249"/>
          </a:xfrm>
          <a:prstGeom prst="rect">
            <a:avLst/>
          </a:prstGeom>
        </p:spPr>
      </p:pic>
      <p:sp>
        <p:nvSpPr>
          <p:cNvPr id="11" name="Textfeld 10">
            <a:extLst>
              <a:ext uri="{FF2B5EF4-FFF2-40B4-BE49-F238E27FC236}">
                <a16:creationId xmlns:a16="http://schemas.microsoft.com/office/drawing/2014/main" id="{07168DA3-EB98-1F20-9D93-CAFDC907416E}"/>
              </a:ext>
            </a:extLst>
          </p:cNvPr>
          <p:cNvSpPr txBox="1"/>
          <p:nvPr/>
        </p:nvSpPr>
        <p:spPr>
          <a:xfrm>
            <a:off x="8618707" y="6783727"/>
            <a:ext cx="6096000" cy="276999"/>
          </a:xfrm>
          <a:prstGeom prst="rect">
            <a:avLst/>
          </a:prstGeom>
          <a:noFill/>
        </p:spPr>
        <p:txBody>
          <a:bodyPr wrap="square">
            <a:spAutoFit/>
          </a:bodyPr>
          <a:lstStyle/>
          <a:p>
            <a:r>
              <a:rPr lang="de-DE" sz="1800" b="1" i="0" dirty="0">
                <a:solidFill>
                  <a:schemeClr val="tx1"/>
                </a:solidFill>
                <a:effectLst/>
                <a:latin typeface="+mn-lt"/>
              </a:rPr>
              <a:t>VSB_2025-08-12_1963.jpg</a:t>
            </a:r>
            <a:endParaRPr lang="de-DE" dirty="0"/>
          </a:p>
        </p:txBody>
      </p:sp>
    </p:spTree>
    <p:extLst>
      <p:ext uri="{BB962C8B-B14F-4D97-AF65-F5344CB8AC3E}">
        <p14:creationId xmlns:p14="http://schemas.microsoft.com/office/powerpoint/2010/main" val="942779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1C92D0-FAA8-7280-BE69-3FCCD3BD57B9}"/>
              </a:ext>
            </a:extLst>
          </p:cNvPr>
          <p:cNvSpPr>
            <a:spLocks noGrp="1"/>
          </p:cNvSpPr>
          <p:nvPr>
            <p:ph type="title"/>
          </p:nvPr>
        </p:nvSpPr>
        <p:spPr>
          <a:xfrm>
            <a:off x="838200" y="365125"/>
            <a:ext cx="6892047" cy="1325563"/>
          </a:xfrm>
        </p:spPr>
        <p:txBody>
          <a:bodyPr/>
          <a:lstStyle/>
          <a:p>
            <a:r>
              <a:rPr lang="de-DE" dirty="0"/>
              <a:t>Ganz praktisch: Wie haben Sie sich bisher belohnt?</a:t>
            </a:r>
          </a:p>
        </p:txBody>
      </p:sp>
      <p:sp>
        <p:nvSpPr>
          <p:cNvPr id="3" name="Inhaltsplatzhalter 2">
            <a:extLst>
              <a:ext uri="{FF2B5EF4-FFF2-40B4-BE49-F238E27FC236}">
                <a16:creationId xmlns:a16="http://schemas.microsoft.com/office/drawing/2014/main" id="{175277DE-11C9-6E52-F4B6-EB3C7EAAE280}"/>
              </a:ext>
            </a:extLst>
          </p:cNvPr>
          <p:cNvSpPr>
            <a:spLocks noGrp="1"/>
          </p:cNvSpPr>
          <p:nvPr>
            <p:ph idx="1"/>
          </p:nvPr>
        </p:nvSpPr>
        <p:spPr>
          <a:xfrm>
            <a:off x="838200" y="1825625"/>
            <a:ext cx="6716949" cy="4667250"/>
          </a:xfrm>
        </p:spPr>
        <p:txBody>
          <a:bodyPr>
            <a:normAutofit fontScale="92500" lnSpcReduction="20000"/>
          </a:bodyPr>
          <a:lstStyle/>
          <a:p>
            <a:r>
              <a:rPr lang="de-DE" sz="2000" dirty="0"/>
              <a:t>Belohnungen sollten möglichst </a:t>
            </a:r>
            <a:r>
              <a:rPr lang="de-DE" sz="2000" b="1" dirty="0">
                <a:solidFill>
                  <a:schemeClr val="accent5"/>
                </a:solidFill>
              </a:rPr>
              <a:t>nichts mit Essen </a:t>
            </a:r>
            <a:r>
              <a:rPr lang="de-DE" sz="2000" dirty="0"/>
              <a:t>zu tun haben</a:t>
            </a:r>
          </a:p>
          <a:p>
            <a:r>
              <a:rPr lang="de-DE" sz="2000" dirty="0"/>
              <a:t>Belohnungen motivieren am besten, wenn sie </a:t>
            </a:r>
            <a:r>
              <a:rPr lang="de-DE" sz="2100" b="1" dirty="0">
                <a:solidFill>
                  <a:schemeClr val="accent5"/>
                </a:solidFill>
              </a:rPr>
              <a:t>persönlich</a:t>
            </a:r>
            <a:r>
              <a:rPr lang="de-DE" sz="2000" dirty="0"/>
              <a:t> </a:t>
            </a:r>
            <a:r>
              <a:rPr lang="de-DE" sz="2100" b="1" dirty="0">
                <a:solidFill>
                  <a:schemeClr val="accent5"/>
                </a:solidFill>
              </a:rPr>
              <a:t>relevant</a:t>
            </a:r>
            <a:r>
              <a:rPr lang="de-DE" sz="2000" dirty="0"/>
              <a:t> sind</a:t>
            </a:r>
          </a:p>
          <a:p>
            <a:r>
              <a:rPr lang="de-DE" sz="2000" dirty="0"/>
              <a:t>Beispiele:</a:t>
            </a:r>
          </a:p>
          <a:p>
            <a:pPr lvl="1"/>
            <a:r>
              <a:rPr lang="de-DE" sz="1800" dirty="0"/>
              <a:t>Lieblingsfilm anschauen, Kinobesuch</a:t>
            </a:r>
          </a:p>
          <a:p>
            <a:pPr lvl="1"/>
            <a:r>
              <a:rPr lang="de-DE" sz="1800" dirty="0"/>
              <a:t>Zeit für ein gutes Buch</a:t>
            </a:r>
          </a:p>
          <a:p>
            <a:pPr lvl="1"/>
            <a:r>
              <a:rPr lang="de-DE" sz="1800" dirty="0"/>
              <a:t>Blumen kaufen</a:t>
            </a:r>
          </a:p>
          <a:p>
            <a:pPr lvl="1"/>
            <a:r>
              <a:rPr lang="de-DE" sz="1800" dirty="0"/>
              <a:t>Neue Musik / Playlist</a:t>
            </a:r>
          </a:p>
          <a:p>
            <a:pPr lvl="1"/>
            <a:r>
              <a:rPr lang="de-DE" sz="1800" dirty="0"/>
              <a:t>Entspannendes Bad</a:t>
            </a:r>
          </a:p>
          <a:p>
            <a:pPr lvl="1"/>
            <a:r>
              <a:rPr lang="de-DE" sz="1800" dirty="0"/>
              <a:t>Treffen mit Freunden</a:t>
            </a:r>
          </a:p>
          <a:p>
            <a:pPr lvl="1"/>
            <a:r>
              <a:rPr lang="de-DE" sz="1800" dirty="0"/>
              <a:t>Zeit für ein Hobby</a:t>
            </a:r>
          </a:p>
          <a:p>
            <a:pPr lvl="1"/>
            <a:r>
              <a:rPr lang="de-DE" sz="1800" dirty="0"/>
              <a:t>Neue Sportkleidung</a:t>
            </a:r>
          </a:p>
          <a:p>
            <a:pPr lvl="1"/>
            <a:r>
              <a:rPr lang="de-DE" sz="1800" dirty="0"/>
              <a:t>Ausflug oder Spaziergang an einem schönen Ort</a:t>
            </a:r>
          </a:p>
          <a:p>
            <a:pPr marL="0" indent="0">
              <a:buNone/>
            </a:pPr>
            <a:endParaRPr lang="de-DE" sz="2200" b="1" dirty="0"/>
          </a:p>
          <a:p>
            <a:pPr marL="0" indent="0">
              <a:buNone/>
            </a:pPr>
            <a:r>
              <a:rPr lang="de-DE" sz="2200" b="1" dirty="0"/>
              <a:t>? Konnten Sie sich für das Erreichen von Zwischenzielen gut belohnen?</a:t>
            </a:r>
          </a:p>
          <a:p>
            <a:endParaRPr lang="de-DE" sz="2000" dirty="0"/>
          </a:p>
        </p:txBody>
      </p:sp>
      <p:pic>
        <p:nvPicPr>
          <p:cNvPr id="4" name="Grafik 3" descr="Kinoschild hängt an der Backsteinwand eines traditionellen Kinogebäudes in Deutschland - Lizenzfrei Alt Stock-Foto">
            <a:extLst>
              <a:ext uri="{FF2B5EF4-FFF2-40B4-BE49-F238E27FC236}">
                <a16:creationId xmlns:a16="http://schemas.microsoft.com/office/drawing/2014/main" id="{5DB5B927-CDF2-0078-026B-927F7F198665}"/>
              </a:ext>
            </a:extLst>
          </p:cNvPr>
          <p:cNvPicPr>
            <a:picLocks noChangeAspect="1"/>
          </p:cNvPicPr>
          <p:nvPr/>
        </p:nvPicPr>
        <p:blipFill>
          <a:blip r:embed="rId2"/>
          <a:stretch>
            <a:fillRect/>
          </a:stretch>
        </p:blipFill>
        <p:spPr>
          <a:xfrm>
            <a:off x="7617768" y="0"/>
            <a:ext cx="4574232" cy="6858000"/>
          </a:xfrm>
          <a:prstGeom prst="rect">
            <a:avLst/>
          </a:prstGeom>
        </p:spPr>
      </p:pic>
      <p:sp>
        <p:nvSpPr>
          <p:cNvPr id="6" name="Textfeld 5">
            <a:extLst>
              <a:ext uri="{FF2B5EF4-FFF2-40B4-BE49-F238E27FC236}">
                <a16:creationId xmlns:a16="http://schemas.microsoft.com/office/drawing/2014/main" id="{367978A3-0E8C-CA98-A750-6A8F86658EE3}"/>
              </a:ext>
            </a:extLst>
          </p:cNvPr>
          <p:cNvSpPr txBox="1"/>
          <p:nvPr/>
        </p:nvSpPr>
        <p:spPr>
          <a:xfrm>
            <a:off x="7555149" y="6858000"/>
            <a:ext cx="6096000" cy="1200329"/>
          </a:xfrm>
          <a:prstGeom prst="rect">
            <a:avLst/>
          </a:prstGeom>
          <a:noFill/>
        </p:spPr>
        <p:txBody>
          <a:bodyPr wrap="square">
            <a:spAutoFit/>
          </a:bodyPr>
          <a:lstStyle/>
          <a:p>
            <a:r>
              <a:rPr lang="de-DE" dirty="0"/>
              <a:t>https://www.istockphoto.com/de/foto/kinoschild-h%C3%A4ngt-an-der-backsteinwand-eines-traditionellen-kinogeb%C3%A4udes-in-deutschland-gm2214617031-631416631</a:t>
            </a:r>
          </a:p>
        </p:txBody>
      </p:sp>
    </p:spTree>
    <p:extLst>
      <p:ext uri="{BB962C8B-B14F-4D97-AF65-F5344CB8AC3E}">
        <p14:creationId xmlns:p14="http://schemas.microsoft.com/office/powerpoint/2010/main" val="1351968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Frau schreibt Notizen in Notizbuch zu Hause oder im Büro - Lizenzfrei Tagebuch Stock-Foto">
            <a:extLst>
              <a:ext uri="{FF2B5EF4-FFF2-40B4-BE49-F238E27FC236}">
                <a16:creationId xmlns:a16="http://schemas.microsoft.com/office/drawing/2014/main" id="{1CBDCA1A-10EA-B733-B170-858B0BAF97DF}"/>
              </a:ext>
            </a:extLst>
          </p:cNvPr>
          <p:cNvPicPr>
            <a:picLocks noChangeAspect="1"/>
          </p:cNvPicPr>
          <p:nvPr/>
        </p:nvPicPr>
        <p:blipFill>
          <a:blip r:embed="rId2"/>
          <a:srcRect l="25180" r="24625"/>
          <a:stretch>
            <a:fillRect/>
          </a:stretch>
        </p:blipFill>
        <p:spPr>
          <a:xfrm>
            <a:off x="7023371" y="0"/>
            <a:ext cx="5168629" cy="6858000"/>
          </a:xfrm>
          <a:prstGeom prst="rect">
            <a:avLst/>
          </a:prstGeom>
        </p:spPr>
      </p:pic>
      <p:sp>
        <p:nvSpPr>
          <p:cNvPr id="2" name="Titel 1">
            <a:extLst>
              <a:ext uri="{FF2B5EF4-FFF2-40B4-BE49-F238E27FC236}">
                <a16:creationId xmlns:a16="http://schemas.microsoft.com/office/drawing/2014/main" id="{667A86F5-DA4B-9DD8-0A2D-565B79B0E8FA}"/>
              </a:ext>
            </a:extLst>
          </p:cNvPr>
          <p:cNvSpPr>
            <a:spLocks noGrp="1"/>
          </p:cNvSpPr>
          <p:nvPr>
            <p:ph type="title"/>
          </p:nvPr>
        </p:nvSpPr>
        <p:spPr/>
        <p:txBody>
          <a:bodyPr/>
          <a:lstStyle/>
          <a:p>
            <a:r>
              <a:rPr lang="de-DE" dirty="0"/>
              <a:t>Erfolgstagebuch: Ihre Erfahrungen</a:t>
            </a:r>
          </a:p>
        </p:txBody>
      </p:sp>
      <p:sp>
        <p:nvSpPr>
          <p:cNvPr id="3" name="Inhaltsplatzhalter 2">
            <a:extLst>
              <a:ext uri="{FF2B5EF4-FFF2-40B4-BE49-F238E27FC236}">
                <a16:creationId xmlns:a16="http://schemas.microsoft.com/office/drawing/2014/main" id="{BE0C5763-1A94-00BB-0A1C-3BB9F1BAB3B7}"/>
              </a:ext>
            </a:extLst>
          </p:cNvPr>
          <p:cNvSpPr>
            <a:spLocks noGrp="1"/>
          </p:cNvSpPr>
          <p:nvPr>
            <p:ph idx="1"/>
          </p:nvPr>
        </p:nvSpPr>
        <p:spPr>
          <a:xfrm>
            <a:off x="838200" y="1825625"/>
            <a:ext cx="5998029" cy="4351338"/>
          </a:xfrm>
        </p:spPr>
        <p:txBody>
          <a:bodyPr>
            <a:normAutofit/>
          </a:bodyPr>
          <a:lstStyle/>
          <a:p>
            <a:r>
              <a:rPr lang="de-DE" sz="2400" dirty="0"/>
              <a:t>Haben Sie ein </a:t>
            </a:r>
            <a:r>
              <a:rPr lang="de-DE" sz="2400" b="1" dirty="0">
                <a:solidFill>
                  <a:schemeClr val="accent5"/>
                </a:solidFill>
              </a:rPr>
              <a:t>Erfolgstagebuch</a:t>
            </a:r>
            <a:r>
              <a:rPr lang="de-DE" sz="2400" dirty="0"/>
              <a:t> geführt?</a:t>
            </a:r>
          </a:p>
          <a:p>
            <a:r>
              <a:rPr lang="de-DE" sz="2400" dirty="0"/>
              <a:t>Ist es Ihnen </a:t>
            </a:r>
            <a:r>
              <a:rPr lang="de-DE" sz="2400" b="1" dirty="0">
                <a:solidFill>
                  <a:schemeClr val="accent5"/>
                </a:solidFill>
              </a:rPr>
              <a:t>leicht</a:t>
            </a:r>
            <a:r>
              <a:rPr lang="de-DE" sz="2400" dirty="0"/>
              <a:t> </a:t>
            </a:r>
            <a:r>
              <a:rPr lang="de-DE" sz="2400" b="1" dirty="0">
                <a:solidFill>
                  <a:schemeClr val="accent5"/>
                </a:solidFill>
              </a:rPr>
              <a:t>gefallen</a:t>
            </a:r>
            <a:r>
              <a:rPr lang="de-DE" sz="2400" dirty="0"/>
              <a:t>?</a:t>
            </a:r>
          </a:p>
          <a:p>
            <a:r>
              <a:rPr lang="de-DE" sz="2400" b="1" dirty="0">
                <a:solidFill>
                  <a:schemeClr val="accent5"/>
                </a:solidFill>
              </a:rPr>
              <a:t>Welche</a:t>
            </a:r>
            <a:r>
              <a:rPr lang="de-DE" sz="2400" dirty="0"/>
              <a:t> </a:t>
            </a:r>
            <a:r>
              <a:rPr lang="de-DE" sz="2400" b="1" dirty="0">
                <a:solidFill>
                  <a:schemeClr val="accent5"/>
                </a:solidFill>
              </a:rPr>
              <a:t>Erfolge</a:t>
            </a:r>
            <a:r>
              <a:rPr lang="de-DE" sz="2400" dirty="0"/>
              <a:t> haben Sie besonders häufig eingetragen?</a:t>
            </a:r>
          </a:p>
          <a:p>
            <a:r>
              <a:rPr lang="de-DE" sz="2400" dirty="0"/>
              <a:t>Hat es Ihnen </a:t>
            </a:r>
            <a:r>
              <a:rPr lang="de-DE" sz="2400" b="1" dirty="0">
                <a:solidFill>
                  <a:schemeClr val="accent5"/>
                </a:solidFill>
              </a:rPr>
              <a:t>geholfen</a:t>
            </a:r>
            <a:r>
              <a:rPr lang="de-DE" sz="2400" dirty="0"/>
              <a:t>?</a:t>
            </a:r>
          </a:p>
          <a:p>
            <a:r>
              <a:rPr lang="de-DE" sz="2400" dirty="0"/>
              <a:t>Wollen Sie es </a:t>
            </a:r>
            <a:r>
              <a:rPr lang="de-DE" sz="2400" b="1" dirty="0">
                <a:solidFill>
                  <a:schemeClr val="accent5"/>
                </a:solidFill>
              </a:rPr>
              <a:t>weiterführen</a:t>
            </a:r>
            <a:r>
              <a:rPr lang="de-DE" sz="2400" dirty="0"/>
              <a:t>?</a:t>
            </a:r>
          </a:p>
        </p:txBody>
      </p:sp>
      <p:sp>
        <p:nvSpPr>
          <p:cNvPr id="8" name="Textfeld 7">
            <a:extLst>
              <a:ext uri="{FF2B5EF4-FFF2-40B4-BE49-F238E27FC236}">
                <a16:creationId xmlns:a16="http://schemas.microsoft.com/office/drawing/2014/main" id="{0FDDC8CB-5D15-2384-FF1D-07AD59062D85}"/>
              </a:ext>
            </a:extLst>
          </p:cNvPr>
          <p:cNvSpPr txBox="1"/>
          <p:nvPr/>
        </p:nvSpPr>
        <p:spPr>
          <a:xfrm>
            <a:off x="6836229" y="6858000"/>
            <a:ext cx="6096000" cy="923330"/>
          </a:xfrm>
          <a:prstGeom prst="rect">
            <a:avLst/>
          </a:prstGeom>
          <a:noFill/>
        </p:spPr>
        <p:txBody>
          <a:bodyPr wrap="square">
            <a:spAutoFit/>
          </a:bodyPr>
          <a:lstStyle/>
          <a:p>
            <a:r>
              <a:rPr lang="de-DE" dirty="0"/>
              <a:t>https://www.istockphoto.com/de/foto/frau-schreibt-notizen-in-notizbuch-zu-hause-oder-im-b%C3%BCro-gm2186990514-605605957</a:t>
            </a:r>
          </a:p>
        </p:txBody>
      </p:sp>
    </p:spTree>
    <p:extLst>
      <p:ext uri="{BB962C8B-B14F-4D97-AF65-F5344CB8AC3E}">
        <p14:creationId xmlns:p14="http://schemas.microsoft.com/office/powerpoint/2010/main" val="1697316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Omelett gefüllt mit Spinat und Käse. - Lizenzfrei Omelett Stock-Foto">
            <a:extLst>
              <a:ext uri="{FF2B5EF4-FFF2-40B4-BE49-F238E27FC236}">
                <a16:creationId xmlns:a16="http://schemas.microsoft.com/office/drawing/2014/main" id="{5D4DBB73-17CA-EB08-7DDB-E504A27BD1D9}"/>
              </a:ext>
            </a:extLst>
          </p:cNvPr>
          <p:cNvPicPr>
            <a:picLocks noChangeAspect="1"/>
          </p:cNvPicPr>
          <p:nvPr/>
        </p:nvPicPr>
        <p:blipFill>
          <a:blip r:embed="rId2">
            <a:alphaModFix amt="50000"/>
          </a:blip>
          <a:stretch>
            <a:fillRect/>
          </a:stretch>
        </p:blipFill>
        <p:spPr>
          <a:xfrm>
            <a:off x="0" y="-1225298"/>
            <a:ext cx="12192000" cy="8131969"/>
          </a:xfrm>
          <a:prstGeom prst="rect">
            <a:avLst/>
          </a:prstGeom>
        </p:spPr>
      </p:pic>
      <p:sp>
        <p:nvSpPr>
          <p:cNvPr id="2" name="Titel 1">
            <a:extLst>
              <a:ext uri="{FF2B5EF4-FFF2-40B4-BE49-F238E27FC236}">
                <a16:creationId xmlns:a16="http://schemas.microsoft.com/office/drawing/2014/main" id="{8EE7F9A4-E1D2-4496-15BF-9B438C15B337}"/>
              </a:ext>
            </a:extLst>
          </p:cNvPr>
          <p:cNvSpPr>
            <a:spLocks noGrp="1"/>
          </p:cNvSpPr>
          <p:nvPr>
            <p:ph type="title"/>
          </p:nvPr>
        </p:nvSpPr>
        <p:spPr/>
        <p:txBody>
          <a:bodyPr/>
          <a:lstStyle/>
          <a:p>
            <a:r>
              <a:rPr lang="de-DE" dirty="0"/>
              <a:t>Ganz praktisch: Sättigung durch volumenreiche, kalorienarme Mahlzeiten</a:t>
            </a:r>
          </a:p>
        </p:txBody>
      </p:sp>
      <p:sp>
        <p:nvSpPr>
          <p:cNvPr id="3" name="Inhaltsplatzhalter 2">
            <a:extLst>
              <a:ext uri="{FF2B5EF4-FFF2-40B4-BE49-F238E27FC236}">
                <a16:creationId xmlns:a16="http://schemas.microsoft.com/office/drawing/2014/main" id="{D1ED28F2-DCCB-ED89-9C64-13EE48F9AE56}"/>
              </a:ext>
            </a:extLst>
          </p:cNvPr>
          <p:cNvSpPr>
            <a:spLocks noGrp="1"/>
          </p:cNvSpPr>
          <p:nvPr>
            <p:ph idx="1"/>
          </p:nvPr>
        </p:nvSpPr>
        <p:spPr>
          <a:xfrm>
            <a:off x="838200" y="1825624"/>
            <a:ext cx="10515600" cy="4575175"/>
          </a:xfrm>
        </p:spPr>
        <p:txBody>
          <a:bodyPr>
            <a:normAutofit fontScale="55000" lnSpcReduction="20000"/>
          </a:bodyPr>
          <a:lstStyle/>
          <a:p>
            <a:pPr lvl="0" fontAlgn="base"/>
            <a:r>
              <a:rPr lang="de-DE" dirty="0"/>
              <a:t>Durch volumenreiche Mahlzeiten wird der </a:t>
            </a:r>
            <a:r>
              <a:rPr lang="de-DE" b="1" dirty="0">
                <a:solidFill>
                  <a:schemeClr val="accent5"/>
                </a:solidFill>
              </a:rPr>
              <a:t>Magen gefüllt</a:t>
            </a:r>
          </a:p>
          <a:p>
            <a:pPr lvl="0" fontAlgn="base"/>
            <a:r>
              <a:rPr lang="de-DE" dirty="0"/>
              <a:t>Länger </a:t>
            </a:r>
            <a:r>
              <a:rPr lang="de-DE" sz="2700" b="1" dirty="0">
                <a:solidFill>
                  <a:schemeClr val="accent5"/>
                </a:solidFill>
              </a:rPr>
              <a:t>anhaltendes</a:t>
            </a:r>
            <a:r>
              <a:rPr lang="de-DE" dirty="0"/>
              <a:t> </a:t>
            </a:r>
            <a:r>
              <a:rPr lang="de-DE" sz="2700" b="1" dirty="0">
                <a:solidFill>
                  <a:schemeClr val="accent5"/>
                </a:solidFill>
              </a:rPr>
              <a:t>Sättigungsgefühl</a:t>
            </a:r>
          </a:p>
          <a:p>
            <a:pPr lvl="0" fontAlgn="base"/>
            <a:r>
              <a:rPr lang="de-DE" sz="2700" b="1" dirty="0">
                <a:solidFill>
                  <a:schemeClr val="accent5"/>
                </a:solidFill>
              </a:rPr>
              <a:t>Größere</a:t>
            </a:r>
            <a:r>
              <a:rPr lang="de-DE" dirty="0"/>
              <a:t> </a:t>
            </a:r>
            <a:r>
              <a:rPr lang="de-DE" sz="2700" b="1" dirty="0">
                <a:solidFill>
                  <a:schemeClr val="accent5"/>
                </a:solidFill>
              </a:rPr>
              <a:t>Portionen</a:t>
            </a:r>
            <a:r>
              <a:rPr lang="de-DE" dirty="0"/>
              <a:t> möglich, damit weniger das Gefühl von Verzicht</a:t>
            </a:r>
          </a:p>
          <a:p>
            <a:pPr marL="0" indent="0" fontAlgn="base">
              <a:buNone/>
            </a:pPr>
            <a:r>
              <a:rPr lang="de-DE" b="1" dirty="0"/>
              <a:t>Beispiele:</a:t>
            </a:r>
            <a:endParaRPr lang="de-DE" dirty="0"/>
          </a:p>
          <a:p>
            <a:pPr lvl="0" fontAlgn="base"/>
            <a:r>
              <a:rPr lang="de-DE" dirty="0"/>
              <a:t>Gemüse und Salat </a:t>
            </a:r>
          </a:p>
          <a:p>
            <a:pPr lvl="0" fontAlgn="base"/>
            <a:r>
              <a:rPr lang="de-DE" dirty="0"/>
              <a:t>Suppen und Eintöpfe – viel Flüssigkeit und Gemüse</a:t>
            </a:r>
          </a:p>
          <a:p>
            <a:pPr lvl="0" fontAlgn="base"/>
            <a:r>
              <a:rPr lang="de-DE" dirty="0"/>
              <a:t>Kartoffeln statt Reis/Nudeln – hohe Sättigung bei geringer Energiedichte</a:t>
            </a:r>
          </a:p>
          <a:p>
            <a:pPr lvl="0" fontAlgn="base"/>
            <a:r>
              <a:rPr lang="de-DE" dirty="0"/>
              <a:t>Obst mit hohem Wassergehalt (z. B. Beeren, Melone, Orange)</a:t>
            </a:r>
          </a:p>
          <a:p>
            <a:pPr lvl="0" fontAlgn="base"/>
            <a:r>
              <a:rPr lang="de-DE" dirty="0"/>
              <a:t>Magerquark/Skyr mit Obst</a:t>
            </a:r>
          </a:p>
          <a:p>
            <a:pPr lvl="0" fontAlgn="base"/>
            <a:r>
              <a:rPr lang="de-DE" dirty="0"/>
              <a:t>Omelett mit viel Gemüse </a:t>
            </a:r>
          </a:p>
          <a:p>
            <a:pPr lvl="0" fontAlgn="base"/>
            <a:r>
              <a:rPr lang="de-DE" dirty="0"/>
              <a:t>Gemüsepfanne mit kleiner Beilage</a:t>
            </a:r>
          </a:p>
          <a:p>
            <a:pPr lvl="0" fontAlgn="base"/>
            <a:r>
              <a:rPr lang="de-DE" dirty="0"/>
              <a:t>Nudeln mit viel Gemüse </a:t>
            </a:r>
          </a:p>
          <a:p>
            <a:pPr lvl="0" fontAlgn="base"/>
            <a:r>
              <a:rPr lang="de-DE" dirty="0"/>
              <a:t>Haferflocken mit Joghurt und Beeren </a:t>
            </a:r>
          </a:p>
          <a:p>
            <a:pPr marL="0" indent="0" fontAlgn="base">
              <a:buNone/>
            </a:pPr>
            <a:endParaRPr lang="de-DE" dirty="0"/>
          </a:p>
          <a:p>
            <a:pPr marL="0" indent="0" fontAlgn="base">
              <a:buNone/>
            </a:pPr>
            <a:r>
              <a:rPr lang="de-DE" b="1" dirty="0"/>
              <a:t>! Mehr Volumen bedeutet weniger Kalorien pro Bissen bei mehr Sättigung!</a:t>
            </a:r>
            <a:endParaRPr lang="de-DE" dirty="0"/>
          </a:p>
          <a:p>
            <a:endParaRPr lang="de-DE" dirty="0"/>
          </a:p>
        </p:txBody>
      </p:sp>
      <p:sp>
        <p:nvSpPr>
          <p:cNvPr id="5" name="Ellipse 4">
            <a:extLst>
              <a:ext uri="{FF2B5EF4-FFF2-40B4-BE49-F238E27FC236}">
                <a16:creationId xmlns:a16="http://schemas.microsoft.com/office/drawing/2014/main" id="{525086C9-A02A-6409-2B82-1040249D5C0A}"/>
              </a:ext>
            </a:extLst>
          </p:cNvPr>
          <p:cNvSpPr/>
          <p:nvPr/>
        </p:nvSpPr>
        <p:spPr>
          <a:xfrm>
            <a:off x="10455729" y="87085"/>
            <a:ext cx="1660072" cy="14532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Symbol für Ernährung</a:t>
            </a:r>
          </a:p>
        </p:txBody>
      </p:sp>
      <p:sp>
        <p:nvSpPr>
          <p:cNvPr id="6" name="Textfeld 5">
            <a:extLst>
              <a:ext uri="{FF2B5EF4-FFF2-40B4-BE49-F238E27FC236}">
                <a16:creationId xmlns:a16="http://schemas.microsoft.com/office/drawing/2014/main" id="{F87ADC8D-C636-CB89-EAD5-187F23732990}"/>
              </a:ext>
            </a:extLst>
          </p:cNvPr>
          <p:cNvSpPr txBox="1"/>
          <p:nvPr/>
        </p:nvSpPr>
        <p:spPr>
          <a:xfrm>
            <a:off x="12115801" y="-95251"/>
            <a:ext cx="1606550" cy="3139321"/>
          </a:xfrm>
          <a:prstGeom prst="rect">
            <a:avLst/>
          </a:prstGeom>
          <a:noFill/>
        </p:spPr>
        <p:txBody>
          <a:bodyPr wrap="square" rtlCol="0">
            <a:spAutoFit/>
          </a:bodyPr>
          <a:lstStyle/>
          <a:p>
            <a:r>
              <a:rPr lang="de-DE" i="1" dirty="0">
                <a:solidFill>
                  <a:srgbClr val="FF0000"/>
                </a:solidFill>
              </a:rPr>
              <a:t>Dieses Symbol ist als Wiedererkennung gedacht, weil wir in jeder Kurseinheit nur so eine „Besser essen“-Folie haben</a:t>
            </a:r>
          </a:p>
        </p:txBody>
      </p:sp>
      <p:sp>
        <p:nvSpPr>
          <p:cNvPr id="8" name="Textfeld 7">
            <a:extLst>
              <a:ext uri="{FF2B5EF4-FFF2-40B4-BE49-F238E27FC236}">
                <a16:creationId xmlns:a16="http://schemas.microsoft.com/office/drawing/2014/main" id="{BF1318DA-DCEE-E41E-373E-474F95555232}"/>
              </a:ext>
            </a:extLst>
          </p:cNvPr>
          <p:cNvSpPr txBox="1"/>
          <p:nvPr/>
        </p:nvSpPr>
        <p:spPr>
          <a:xfrm>
            <a:off x="2941807" y="6718441"/>
            <a:ext cx="6874212" cy="646331"/>
          </a:xfrm>
          <a:prstGeom prst="rect">
            <a:avLst/>
          </a:prstGeom>
          <a:noFill/>
        </p:spPr>
        <p:txBody>
          <a:bodyPr wrap="square">
            <a:spAutoFit/>
          </a:bodyPr>
          <a:lstStyle/>
          <a:p>
            <a:r>
              <a:rPr lang="de-DE" dirty="0"/>
              <a:t>https://www.istockphoto.com/de/foto/omelett-gef%C3%BCllt-mit-spinat-und-k%C3%A4se-gm503756314-82744535</a:t>
            </a:r>
          </a:p>
        </p:txBody>
      </p:sp>
    </p:spTree>
    <p:extLst>
      <p:ext uri="{BB962C8B-B14F-4D97-AF65-F5344CB8AC3E}">
        <p14:creationId xmlns:p14="http://schemas.microsoft.com/office/powerpoint/2010/main" val="91523729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1806</Words>
  <Application>Microsoft Office PowerPoint</Application>
  <PresentationFormat>Breitbild</PresentationFormat>
  <Paragraphs>300</Paragraphs>
  <Slides>29</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29</vt:i4>
      </vt:variant>
    </vt:vector>
  </HeadingPairs>
  <TitlesOfParts>
    <vt:vector size="33" baseType="lpstr">
      <vt:lpstr>Aptos</vt:lpstr>
      <vt:lpstr>Aptos Display</vt:lpstr>
      <vt:lpstr>Arial</vt:lpstr>
      <vt:lpstr>Office</vt:lpstr>
      <vt:lpstr>Kursstunde 8</vt:lpstr>
      <vt:lpstr>Die Themen heute</vt:lpstr>
      <vt:lpstr>MOVE-Challenge: Zwischenbilanz</vt:lpstr>
      <vt:lpstr>MOVE-Challenge: Meine Gewichtskurve</vt:lpstr>
      <vt:lpstr>MOVE-Challenge: Meine Zufriedenheit</vt:lpstr>
      <vt:lpstr>Erinnern Sie sich? Etappenziele setzen, Erfolge erleben</vt:lpstr>
      <vt:lpstr>Ganz praktisch: Wie haben Sie sich bisher belohnt?</vt:lpstr>
      <vt:lpstr>Erfolgstagebuch: Ihre Erfahrungen</vt:lpstr>
      <vt:lpstr>Ganz praktisch: Sättigung durch volumenreiche, kalorienarme Mahlzeiten</vt:lpstr>
      <vt:lpstr>Wie viele Kalorien können Sie hier sparen?</vt:lpstr>
      <vt:lpstr>Wie viele Kalorien können Sie hier sparen? Auflösung</vt:lpstr>
      <vt:lpstr>Wie viele Kalorien können Sie hier sparen?</vt:lpstr>
      <vt:lpstr>Wie viele Kalorien können Sie hier sparen? Auflösung</vt:lpstr>
      <vt:lpstr>Wie viele Kalorien können Sie hier sparen?</vt:lpstr>
      <vt:lpstr>Wie viele Kalorien können Sie hier sparen? Auflösung</vt:lpstr>
      <vt:lpstr>Praktische Übungen: Kurze Bewegungssnacks für 30 – 60 Sekunden</vt:lpstr>
      <vt:lpstr>MOVE-Check: Was meinen Sie?</vt:lpstr>
      <vt:lpstr>MOVE-Check: Aktueller Stand der Forschung</vt:lpstr>
      <vt:lpstr>Welche Situationen beim Abnehmen sind für Sie herausfordernd?</vt:lpstr>
      <vt:lpstr>Einladungen und Feste</vt:lpstr>
      <vt:lpstr>Restaurantbesuch</vt:lpstr>
      <vt:lpstr>Buffet</vt:lpstr>
      <vt:lpstr>Urlaub und Reisen</vt:lpstr>
      <vt:lpstr>Abendliches snacken</vt:lpstr>
      <vt:lpstr>Sichtbarkeit von Lebensmitteln im Alltag</vt:lpstr>
      <vt:lpstr>Emotionaler Druck beim Essen</vt:lpstr>
      <vt:lpstr>MOVE-Challenge: Meine Gewichtskurve</vt:lpstr>
      <vt:lpstr>MOVE-Challenge: Meine Zufriedenheit</vt:lpstr>
      <vt:lpstr>Bis zur nächsten Kurseinheit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Dominic Ehrmann</dc:creator>
  <cp:lastModifiedBy>Dominic Ehrmann</cp:lastModifiedBy>
  <cp:revision>42</cp:revision>
  <dcterms:created xsi:type="dcterms:W3CDTF">2025-08-08T11:35:24Z</dcterms:created>
  <dcterms:modified xsi:type="dcterms:W3CDTF">2026-08-27T07:56:11Z</dcterms:modified>
</cp:coreProperties>
</file>